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customXml/itemProps6.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7"/>
  </p:sldMasterIdLst>
  <p:notesMasterIdLst>
    <p:notesMasterId r:id="rId16"/>
  </p:notesMasterIdLst>
  <p:sldIdLst>
    <p:sldId id="345" r:id="rId8"/>
    <p:sldId id="342" r:id="rId9"/>
    <p:sldId id="343" r:id="rId10"/>
    <p:sldId id="347" r:id="rId11"/>
    <p:sldId id="348" r:id="rId12"/>
    <p:sldId id="349" r:id="rId13"/>
    <p:sldId id="352" r:id="rId14"/>
    <p:sldId id="351" r:id="rId1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aura Rondeau" initials="LR" lastIdx="1" clrIdx="0">
    <p:extLst>
      <p:ext uri="{19B8F6BF-5375-455C-9EA6-DF929625EA0E}">
        <p15:presenceInfo xmlns:p15="http://schemas.microsoft.com/office/powerpoint/2012/main" userId="Laura Rondeau" providerId="None"/>
      </p:ext>
    </p:extLst>
  </p:cmAuthor>
  <p:cmAuthor id="2" name="L. Storrie" initials="LS" lastIdx="1" clrIdx="1">
    <p:extLst>
      <p:ext uri="{19B8F6BF-5375-455C-9EA6-DF929625EA0E}">
        <p15:presenceInfo xmlns:p15="http://schemas.microsoft.com/office/powerpoint/2012/main" userId="L. Storrie" providerId="None"/>
      </p:ext>
    </p:extLst>
  </p:cmAuthor>
  <p:cmAuthor id="3" name="Tremblay, Marc" initials="TM" lastIdx="4" clrIdx="4">
    <p:extLst>
      <p:ext uri="{19B8F6BF-5375-455C-9EA6-DF929625EA0E}">
        <p15:presenceInfo xmlns:p15="http://schemas.microsoft.com/office/powerpoint/2012/main" userId="S-1-5-21-922368595-526787211-398547282-187961" providerId="AD"/>
      </p:ext>
    </p:extLst>
  </p:cmAuthor>
  <p:cmAuthor id="4" name="Sargent, Laurie" initials="SL" lastIdx="2" clrIdx="3">
    <p:extLst>
      <p:ext uri="{19B8F6BF-5375-455C-9EA6-DF929625EA0E}">
        <p15:presenceInfo xmlns:p15="http://schemas.microsoft.com/office/powerpoint/2012/main" userId="S-1-5-21-922368595-526787211-398547282-13557" providerId="AD"/>
      </p:ext>
    </p:extLst>
  </p:cmAuthor>
  <p:cmAuthor id="5" name="Tremblay, Mylène" initials="TM" lastIdx="1" clrIdx="5">
    <p:extLst>
      <p:ext uri="{19B8F6BF-5375-455C-9EA6-DF929625EA0E}">
        <p15:presenceInfo xmlns:p15="http://schemas.microsoft.com/office/powerpoint/2012/main" userId="S-1-5-21-922368595-526787211-398547282-128732" providerId="AD"/>
      </p:ext>
    </p:extLst>
  </p:cmAuthor>
  <p:cmAuthor id="6" name="LStorrie" initials="LS" lastIdx="0" clrIdx="6">
    <p:extLst>
      <p:ext uri="{19B8F6BF-5375-455C-9EA6-DF929625EA0E}">
        <p15:presenceInfo xmlns:p15="http://schemas.microsoft.com/office/powerpoint/2012/main" userId="LStorrie"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1B19B"/>
    <a:srgbClr val="2B3D3C"/>
    <a:srgbClr val="67997F"/>
    <a:srgbClr val="7EA892"/>
    <a:srgbClr val="536966"/>
    <a:srgbClr val="708D89"/>
    <a:srgbClr val="8EB9A6"/>
    <a:srgbClr val="C0D6C9"/>
    <a:srgbClr val="8A8A8A"/>
    <a:srgbClr val="0507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368" autoAdjust="0"/>
    <p:restoredTop sz="87823" autoAdjust="0"/>
  </p:normalViewPr>
  <p:slideViewPr>
    <p:cSldViewPr snapToGrid="0">
      <p:cViewPr varScale="1">
        <p:scale>
          <a:sx n="103" d="100"/>
          <a:sy n="103" d="100"/>
        </p:scale>
        <p:origin x="924" y="72"/>
      </p:cViewPr>
      <p:guideLst/>
    </p:cSldViewPr>
  </p:slideViewPr>
  <p:outlineViewPr>
    <p:cViewPr>
      <p:scale>
        <a:sx n="33" d="100"/>
        <a:sy n="33" d="100"/>
      </p:scale>
      <p:origin x="0" y="0"/>
    </p:cViewPr>
  </p:outlineViewPr>
  <p:notesTextViewPr>
    <p:cViewPr>
      <p:scale>
        <a:sx n="75" d="100"/>
        <a:sy n="75"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slide" Target="slides/slide6.xml"/><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slideMaster" Target="slideMasters/slideMaster1.xml"/><Relationship Id="rId12" Type="http://schemas.openxmlformats.org/officeDocument/2006/relationships/slide" Target="slides/slide5.xml"/><Relationship Id="rId17"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customXml" Target="../customXml/item6.xml"/><Relationship Id="rId11" Type="http://schemas.openxmlformats.org/officeDocument/2006/relationships/slide" Target="slides/slide4.xml"/><Relationship Id="rId5" Type="http://schemas.openxmlformats.org/officeDocument/2006/relationships/customXml" Target="../customXml/item5.xml"/><Relationship Id="rId15" Type="http://schemas.openxmlformats.org/officeDocument/2006/relationships/slide" Target="slides/slide8.xml"/><Relationship Id="rId10" Type="http://schemas.openxmlformats.org/officeDocument/2006/relationships/slide" Target="slides/slide3.xml"/><Relationship Id="rId19" Type="http://schemas.openxmlformats.org/officeDocument/2006/relationships/viewProps" Target="viewProps.xml"/><Relationship Id="rId4" Type="http://schemas.openxmlformats.org/officeDocument/2006/relationships/customXml" Target="../customXml/item4.xml"/><Relationship Id="rId9" Type="http://schemas.openxmlformats.org/officeDocument/2006/relationships/slide" Target="slides/slide2.xml"/><Relationship Id="rId14"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CA"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0230869-4848-4AA1-83D3-42CB64CA170F}" type="datetimeFigureOut">
              <a:rPr lang="en-CA" smtClean="0"/>
              <a:t>2022-11-03</a:t>
            </a:fld>
            <a:endParaRPr lang="en-CA"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CA"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CA"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CD89304-3E10-4A68-BBED-1ADCACA74AF2}" type="slidenum">
              <a:rPr lang="en-CA" smtClean="0"/>
              <a:t>‹#›</a:t>
            </a:fld>
            <a:endParaRPr lang="en-CA" dirty="0"/>
          </a:p>
        </p:txBody>
      </p:sp>
    </p:spTree>
    <p:extLst>
      <p:ext uri="{BB962C8B-B14F-4D97-AF65-F5344CB8AC3E}">
        <p14:creationId xmlns:p14="http://schemas.microsoft.com/office/powerpoint/2010/main" val="133792491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711569" y="1122363"/>
            <a:ext cx="8956431" cy="2387600"/>
          </a:xfrm>
        </p:spPr>
        <p:txBody>
          <a:bodyPr anchor="b">
            <a:normAutofit/>
          </a:bodyPr>
          <a:lstStyle>
            <a:lvl1pPr algn="r">
              <a:defRPr sz="3600" b="1">
                <a:solidFill>
                  <a:srgbClr val="2B3D3C"/>
                </a:solidFill>
                <a:latin typeface="Arial" panose="020B0604020202020204" pitchFamily="34" charset="0"/>
                <a:ea typeface="Yu Gothic UI Semibold" panose="020B0700000000000000" pitchFamily="34" charset="-128"/>
                <a:cs typeface="Arial" panose="020B0604020202020204" pitchFamily="34" charset="0"/>
              </a:defRPr>
            </a:lvl1pPr>
          </a:lstStyle>
          <a:p>
            <a:r>
              <a:rPr lang="en-US" dirty="0" smtClean="0"/>
              <a:t>Click to edit Master title style</a:t>
            </a:r>
            <a:endParaRPr lang="en-CA" dirty="0"/>
          </a:p>
        </p:txBody>
      </p:sp>
      <p:sp>
        <p:nvSpPr>
          <p:cNvPr id="3" name="Subtitle 2"/>
          <p:cNvSpPr>
            <a:spLocks noGrp="1"/>
          </p:cNvSpPr>
          <p:nvPr>
            <p:ph type="subTitle" idx="1"/>
          </p:nvPr>
        </p:nvSpPr>
        <p:spPr>
          <a:xfrm>
            <a:off x="3480179" y="3602038"/>
            <a:ext cx="7187821" cy="1655762"/>
          </a:xfrm>
        </p:spPr>
        <p:txBody>
          <a:bodyPr>
            <a:normAutofit/>
          </a:bodyPr>
          <a:lstStyle>
            <a:lvl1pPr marL="0" indent="0" algn="r">
              <a:buNone/>
              <a:defRPr sz="3000" b="1">
                <a:latin typeface="Arial" panose="020B0604020202020204" pitchFamily="34" charset="0"/>
                <a:ea typeface="Yu Gothic UI Semibold" panose="020B0700000000000000" pitchFamily="34" charset="-128"/>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smtClean="0"/>
              <a:t>Click to edit Master subtitle style</a:t>
            </a:r>
            <a:endParaRPr lang="en-CA" dirty="0"/>
          </a:p>
        </p:txBody>
      </p:sp>
      <p:sp>
        <p:nvSpPr>
          <p:cNvPr id="7" name="Slide Number Placeholder 5"/>
          <p:cNvSpPr>
            <a:spLocks noGrp="1"/>
          </p:cNvSpPr>
          <p:nvPr>
            <p:ph type="sldNum" sz="quarter" idx="12"/>
          </p:nvPr>
        </p:nvSpPr>
        <p:spPr>
          <a:xfrm>
            <a:off x="4718050" y="6110690"/>
            <a:ext cx="2743200" cy="365125"/>
          </a:xfrm>
        </p:spPr>
        <p:txBody>
          <a:bodyPr/>
          <a:lstStyle>
            <a:lvl1pPr algn="ctr">
              <a:defRPr/>
            </a:lvl1pPr>
          </a:lstStyle>
          <a:p>
            <a:fld id="{DA3BFB1D-F696-40CB-9225-0C1E15B4C35E}" type="slidenum">
              <a:rPr lang="en-CA" smtClean="0"/>
              <a:pPr/>
              <a:t>‹#›</a:t>
            </a:fld>
            <a:endParaRPr lang="en-CA" dirty="0"/>
          </a:p>
        </p:txBody>
      </p:sp>
    </p:spTree>
    <p:extLst>
      <p:ext uri="{BB962C8B-B14F-4D97-AF65-F5344CB8AC3E}">
        <p14:creationId xmlns:p14="http://schemas.microsoft.com/office/powerpoint/2010/main" val="3517002609"/>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838200" y="983456"/>
            <a:ext cx="10515600" cy="1325563"/>
          </a:xfrm>
        </p:spPr>
        <p:txBody>
          <a:bodyPr/>
          <a:lstStyle>
            <a:lvl1pPr>
              <a:defRPr b="1">
                <a:solidFill>
                  <a:srgbClr val="2B3D3C"/>
                </a:solidFill>
                <a:latin typeface="Arial" panose="020B0604020202020204" pitchFamily="34" charset="0"/>
                <a:ea typeface="Yu Gothic UI Semibold" panose="020B0700000000000000" pitchFamily="34" charset="-128"/>
                <a:cs typeface="Arial" panose="020B0604020202020204" pitchFamily="34" charset="0"/>
              </a:defRPr>
            </a:lvl1pPr>
          </a:lstStyle>
          <a:p>
            <a:r>
              <a:rPr lang="en-US" dirty="0" smtClean="0"/>
              <a:t>Click to edit Master title style</a:t>
            </a:r>
            <a:endParaRPr lang="en-CA" dirty="0"/>
          </a:p>
        </p:txBody>
      </p:sp>
      <p:sp>
        <p:nvSpPr>
          <p:cNvPr id="3" name="Vertical Text Placeholder 2"/>
          <p:cNvSpPr>
            <a:spLocks noGrp="1"/>
          </p:cNvSpPr>
          <p:nvPr>
            <p:ph type="body" orient="vert" idx="1"/>
          </p:nvPr>
        </p:nvSpPr>
        <p:spPr>
          <a:xfrm>
            <a:off x="838200" y="2309019"/>
            <a:ext cx="10515600" cy="3150085"/>
          </a:xfrm>
        </p:spPr>
        <p:txBody>
          <a:bodyPr vert="eaVert"/>
          <a:lstStyle>
            <a:lvl1pPr>
              <a:defRPr>
                <a:solidFill>
                  <a:schemeClr val="tx1"/>
                </a:solidFill>
                <a:latin typeface="Arial" panose="020B0604020202020204" pitchFamily="34" charset="0"/>
                <a:ea typeface="Yu Gothic UI Semibold" panose="020B0700000000000000" pitchFamily="34" charset="-128"/>
                <a:cs typeface="Arial" panose="020B0604020202020204" pitchFamily="34" charset="0"/>
              </a:defRPr>
            </a:lvl1pPr>
            <a:lvl2pPr>
              <a:defRPr>
                <a:solidFill>
                  <a:schemeClr val="tx1"/>
                </a:solidFill>
                <a:latin typeface="Arial" panose="020B0604020202020204" pitchFamily="34" charset="0"/>
                <a:ea typeface="Yu Gothic UI Semibold" panose="020B0700000000000000" pitchFamily="34" charset="-128"/>
                <a:cs typeface="Arial" panose="020B0604020202020204" pitchFamily="34" charset="0"/>
              </a:defRPr>
            </a:lvl2pPr>
            <a:lvl3pPr>
              <a:defRPr>
                <a:solidFill>
                  <a:schemeClr val="tx1"/>
                </a:solidFill>
                <a:latin typeface="Arial" panose="020B0604020202020204" pitchFamily="34" charset="0"/>
                <a:ea typeface="Yu Gothic UI Semibold" panose="020B0700000000000000" pitchFamily="34" charset="-128"/>
                <a:cs typeface="Arial" panose="020B0604020202020204" pitchFamily="34" charset="0"/>
              </a:defRPr>
            </a:lvl3pPr>
            <a:lvl4pPr>
              <a:defRPr>
                <a:solidFill>
                  <a:schemeClr val="tx1"/>
                </a:solidFill>
                <a:latin typeface="Arial" panose="020B0604020202020204" pitchFamily="34" charset="0"/>
                <a:ea typeface="Yu Gothic UI Semibold" panose="020B0700000000000000" pitchFamily="34" charset="-128"/>
                <a:cs typeface="Arial" panose="020B0604020202020204" pitchFamily="34" charset="0"/>
              </a:defRPr>
            </a:lvl4pPr>
            <a:lvl5pPr>
              <a:defRPr>
                <a:solidFill>
                  <a:schemeClr val="tx1"/>
                </a:solidFill>
                <a:latin typeface="Arial" panose="020B0604020202020204" pitchFamily="34" charset="0"/>
                <a:ea typeface="Yu Gothic UI Semibold" panose="020B0700000000000000" pitchFamily="34" charset="-128"/>
                <a:cs typeface="Arial" panose="020B0604020202020204" pitchFamily="34" charset="0"/>
              </a:defRPr>
            </a:lvl5p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CA" dirty="0"/>
          </a:p>
        </p:txBody>
      </p:sp>
      <p:sp>
        <p:nvSpPr>
          <p:cNvPr id="7" name="Slide Number Placeholder 5"/>
          <p:cNvSpPr>
            <a:spLocks noGrp="1"/>
          </p:cNvSpPr>
          <p:nvPr>
            <p:ph type="sldNum" sz="quarter" idx="12"/>
          </p:nvPr>
        </p:nvSpPr>
        <p:spPr>
          <a:xfrm>
            <a:off x="4718050" y="6110690"/>
            <a:ext cx="2743200" cy="365125"/>
          </a:xfrm>
        </p:spPr>
        <p:txBody>
          <a:bodyPr/>
          <a:lstStyle>
            <a:lvl1pPr algn="ctr">
              <a:defRPr>
                <a:latin typeface="Arial" panose="020B0604020202020204" pitchFamily="34" charset="0"/>
                <a:cs typeface="Arial" panose="020B0604020202020204" pitchFamily="34" charset="0"/>
              </a:defRPr>
            </a:lvl1pPr>
          </a:lstStyle>
          <a:p>
            <a:fld id="{DA3BFB1D-F696-40CB-9225-0C1E15B4C35E}" type="slidenum">
              <a:rPr lang="en-CA" smtClean="0"/>
              <a:pPr/>
              <a:t>‹#›</a:t>
            </a:fld>
            <a:endParaRPr lang="en-CA" dirty="0"/>
          </a:p>
        </p:txBody>
      </p:sp>
    </p:spTree>
    <p:extLst>
      <p:ext uri="{BB962C8B-B14F-4D97-AF65-F5344CB8AC3E}">
        <p14:creationId xmlns:p14="http://schemas.microsoft.com/office/powerpoint/2010/main" val="3721121013"/>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1362973"/>
            <a:ext cx="2628900" cy="4218961"/>
          </a:xfrm>
        </p:spPr>
        <p:txBody>
          <a:bodyPr vert="eaVert"/>
          <a:lstStyle>
            <a:lvl1pPr>
              <a:defRPr b="1">
                <a:solidFill>
                  <a:srgbClr val="2B3D3C"/>
                </a:solidFill>
                <a:latin typeface="Arial" panose="020B0604020202020204" pitchFamily="34" charset="0"/>
                <a:ea typeface="Yu Gothic UI Semibold" panose="020B0700000000000000" pitchFamily="34" charset="-128"/>
                <a:cs typeface="Arial" panose="020B0604020202020204" pitchFamily="34" charset="0"/>
              </a:defRPr>
            </a:lvl1pPr>
          </a:lstStyle>
          <a:p>
            <a:r>
              <a:rPr lang="en-US" dirty="0" smtClean="0"/>
              <a:t>Click to edit Master title style</a:t>
            </a:r>
            <a:endParaRPr lang="en-CA" dirty="0"/>
          </a:p>
        </p:txBody>
      </p:sp>
      <p:sp>
        <p:nvSpPr>
          <p:cNvPr id="3" name="Vertical Text Placeholder 2"/>
          <p:cNvSpPr>
            <a:spLocks noGrp="1"/>
          </p:cNvSpPr>
          <p:nvPr>
            <p:ph type="body" orient="vert" idx="1"/>
          </p:nvPr>
        </p:nvSpPr>
        <p:spPr>
          <a:xfrm>
            <a:off x="838200" y="1362973"/>
            <a:ext cx="7734300" cy="4218961"/>
          </a:xfrm>
        </p:spPr>
        <p:txBody>
          <a:bodyPr vert="eaVert"/>
          <a:lstStyle>
            <a:lvl1pPr>
              <a:defRPr>
                <a:latin typeface="Arial" panose="020B0604020202020204" pitchFamily="34" charset="0"/>
                <a:ea typeface="Yu Gothic UI Semibold" panose="020B0700000000000000" pitchFamily="34" charset="-128"/>
                <a:cs typeface="Arial" panose="020B0604020202020204" pitchFamily="34" charset="0"/>
              </a:defRPr>
            </a:lvl1pPr>
            <a:lvl2pPr>
              <a:defRPr>
                <a:latin typeface="Arial" panose="020B0604020202020204" pitchFamily="34" charset="0"/>
                <a:ea typeface="Yu Gothic UI Semibold" panose="020B0700000000000000" pitchFamily="34" charset="-128"/>
                <a:cs typeface="Arial" panose="020B0604020202020204" pitchFamily="34" charset="0"/>
              </a:defRPr>
            </a:lvl2pPr>
            <a:lvl3pPr>
              <a:defRPr>
                <a:latin typeface="Arial" panose="020B0604020202020204" pitchFamily="34" charset="0"/>
                <a:ea typeface="Yu Gothic UI Semibold" panose="020B0700000000000000" pitchFamily="34" charset="-128"/>
                <a:cs typeface="Arial" panose="020B0604020202020204" pitchFamily="34" charset="0"/>
              </a:defRPr>
            </a:lvl3pPr>
            <a:lvl4pPr>
              <a:defRPr>
                <a:latin typeface="Arial" panose="020B0604020202020204" pitchFamily="34" charset="0"/>
                <a:ea typeface="Yu Gothic UI Semibold" panose="020B0700000000000000" pitchFamily="34" charset="-128"/>
                <a:cs typeface="Arial" panose="020B0604020202020204" pitchFamily="34" charset="0"/>
              </a:defRPr>
            </a:lvl4pPr>
            <a:lvl5pPr>
              <a:defRPr>
                <a:latin typeface="Arial" panose="020B0604020202020204" pitchFamily="34" charset="0"/>
                <a:ea typeface="Yu Gothic UI Semibold" panose="020B0700000000000000" pitchFamily="34" charset="-128"/>
                <a:cs typeface="Arial" panose="020B0604020202020204" pitchFamily="34" charset="0"/>
              </a:defRPr>
            </a:lvl5p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CA" dirty="0"/>
          </a:p>
        </p:txBody>
      </p:sp>
      <p:sp>
        <p:nvSpPr>
          <p:cNvPr id="7" name="Slide Number Placeholder 5"/>
          <p:cNvSpPr>
            <a:spLocks noGrp="1"/>
          </p:cNvSpPr>
          <p:nvPr>
            <p:ph type="sldNum" sz="quarter" idx="12"/>
          </p:nvPr>
        </p:nvSpPr>
        <p:spPr>
          <a:xfrm>
            <a:off x="4718050" y="6110690"/>
            <a:ext cx="2743200" cy="365125"/>
          </a:xfrm>
        </p:spPr>
        <p:txBody>
          <a:bodyPr/>
          <a:lstStyle>
            <a:lvl1pPr algn="ctr">
              <a:defRPr>
                <a:latin typeface="Arial" panose="020B0604020202020204" pitchFamily="34" charset="0"/>
                <a:cs typeface="Arial" panose="020B0604020202020204" pitchFamily="34" charset="0"/>
              </a:defRPr>
            </a:lvl1pPr>
          </a:lstStyle>
          <a:p>
            <a:fld id="{DA3BFB1D-F696-40CB-9225-0C1E15B4C35E}" type="slidenum">
              <a:rPr lang="en-CA" smtClean="0"/>
              <a:pPr/>
              <a:t>‹#›</a:t>
            </a:fld>
            <a:endParaRPr lang="en-CA" dirty="0"/>
          </a:p>
        </p:txBody>
      </p:sp>
    </p:spTree>
    <p:extLst>
      <p:ext uri="{BB962C8B-B14F-4D97-AF65-F5344CB8AC3E}">
        <p14:creationId xmlns:p14="http://schemas.microsoft.com/office/powerpoint/2010/main" val="567655792"/>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4"/>
        <p:cNvGrpSpPr/>
        <p:nvPr/>
      </p:nvGrpSpPr>
      <p:grpSpPr>
        <a:xfrm>
          <a:off x="0" y="0"/>
          <a:ext cx="0" cy="0"/>
          <a:chOff x="0" y="0"/>
          <a:chExt cx="0" cy="0"/>
        </a:xfrm>
      </p:grpSpPr>
      <p:sp>
        <p:nvSpPr>
          <p:cNvPr id="15" name="Google Shape;15;p3"/>
          <p:cNvSpPr txBox="1">
            <a:spLocks noGrp="1"/>
          </p:cNvSpPr>
          <p:nvPr>
            <p:ph type="title"/>
          </p:nvPr>
        </p:nvSpPr>
        <p:spPr>
          <a:xfrm>
            <a:off x="415600" y="1204044"/>
            <a:ext cx="11360800" cy="7636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2800"/>
              <a:buNone/>
              <a:defRPr sz="4800" b="1"/>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dirty="0"/>
          </a:p>
        </p:txBody>
      </p:sp>
      <p:sp>
        <p:nvSpPr>
          <p:cNvPr id="16" name="Google Shape;16;p3"/>
          <p:cNvSpPr txBox="1">
            <a:spLocks noGrp="1"/>
          </p:cNvSpPr>
          <p:nvPr>
            <p:ph type="body" idx="1"/>
          </p:nvPr>
        </p:nvSpPr>
        <p:spPr>
          <a:xfrm>
            <a:off x="415600" y="2114146"/>
            <a:ext cx="11360800" cy="4043521"/>
          </a:xfrm>
          <a:prstGeom prst="rect">
            <a:avLst/>
          </a:prstGeom>
          <a:noFill/>
          <a:ln>
            <a:noFill/>
          </a:ln>
        </p:spPr>
        <p:txBody>
          <a:bodyPr spcFirstLastPara="1" wrap="square" lIns="91425" tIns="91425" rIns="91425" bIns="91425" anchor="t" anchorCtr="0">
            <a:noAutofit/>
          </a:bodyPr>
          <a:lstStyle>
            <a:lvl1pPr marL="609585" lvl="0" indent="-457189" algn="l">
              <a:lnSpc>
                <a:spcPct val="115000"/>
              </a:lnSpc>
              <a:spcBef>
                <a:spcPts val="0"/>
              </a:spcBef>
              <a:spcAft>
                <a:spcPts val="0"/>
              </a:spcAft>
              <a:buSzPts val="1800"/>
              <a:buChar char="●"/>
              <a:defRPr sz="2933"/>
            </a:lvl1pPr>
            <a:lvl2pPr marL="1219170" lvl="1" indent="-423323" algn="l">
              <a:lnSpc>
                <a:spcPct val="115000"/>
              </a:lnSpc>
              <a:spcBef>
                <a:spcPts val="2133"/>
              </a:spcBef>
              <a:spcAft>
                <a:spcPts val="0"/>
              </a:spcAft>
              <a:buSzPts val="1400"/>
              <a:buChar char="○"/>
              <a:defRPr/>
            </a:lvl2pPr>
            <a:lvl3pPr marL="1828754" lvl="2" indent="-423323" algn="l">
              <a:lnSpc>
                <a:spcPct val="115000"/>
              </a:lnSpc>
              <a:spcBef>
                <a:spcPts val="2133"/>
              </a:spcBef>
              <a:spcAft>
                <a:spcPts val="0"/>
              </a:spcAft>
              <a:buSzPts val="1400"/>
              <a:buChar char="■"/>
              <a:defRPr/>
            </a:lvl3pPr>
            <a:lvl4pPr marL="2438339" lvl="3" indent="-423323" algn="l">
              <a:lnSpc>
                <a:spcPct val="115000"/>
              </a:lnSpc>
              <a:spcBef>
                <a:spcPts val="2133"/>
              </a:spcBef>
              <a:spcAft>
                <a:spcPts val="0"/>
              </a:spcAft>
              <a:buSzPts val="1400"/>
              <a:buChar char="●"/>
              <a:defRPr/>
            </a:lvl4pPr>
            <a:lvl5pPr marL="3047924" lvl="4" indent="-423323" algn="l">
              <a:lnSpc>
                <a:spcPct val="115000"/>
              </a:lnSpc>
              <a:spcBef>
                <a:spcPts val="2133"/>
              </a:spcBef>
              <a:spcAft>
                <a:spcPts val="0"/>
              </a:spcAft>
              <a:buSzPts val="1400"/>
              <a:buChar char="○"/>
              <a:defRPr/>
            </a:lvl5pPr>
            <a:lvl6pPr marL="3657509" lvl="5" indent="-423323" algn="l">
              <a:lnSpc>
                <a:spcPct val="115000"/>
              </a:lnSpc>
              <a:spcBef>
                <a:spcPts val="2133"/>
              </a:spcBef>
              <a:spcAft>
                <a:spcPts val="0"/>
              </a:spcAft>
              <a:buSzPts val="1400"/>
              <a:buChar char="■"/>
              <a:defRPr/>
            </a:lvl6pPr>
            <a:lvl7pPr marL="4267093" lvl="6" indent="-423323" algn="l">
              <a:lnSpc>
                <a:spcPct val="115000"/>
              </a:lnSpc>
              <a:spcBef>
                <a:spcPts val="2133"/>
              </a:spcBef>
              <a:spcAft>
                <a:spcPts val="0"/>
              </a:spcAft>
              <a:buSzPts val="1400"/>
              <a:buChar char="●"/>
              <a:defRPr/>
            </a:lvl7pPr>
            <a:lvl8pPr marL="4876678" lvl="7" indent="-423323" algn="l">
              <a:lnSpc>
                <a:spcPct val="115000"/>
              </a:lnSpc>
              <a:spcBef>
                <a:spcPts val="2133"/>
              </a:spcBef>
              <a:spcAft>
                <a:spcPts val="0"/>
              </a:spcAft>
              <a:buSzPts val="1400"/>
              <a:buChar char="○"/>
              <a:defRPr/>
            </a:lvl8pPr>
            <a:lvl9pPr marL="5486263" lvl="8" indent="-423323" algn="l">
              <a:lnSpc>
                <a:spcPct val="115000"/>
              </a:lnSpc>
              <a:spcBef>
                <a:spcPts val="2133"/>
              </a:spcBef>
              <a:spcAft>
                <a:spcPts val="2133"/>
              </a:spcAft>
              <a:buSzPts val="1400"/>
              <a:buChar char="■"/>
              <a:defRPr/>
            </a:lvl9pPr>
          </a:lstStyle>
          <a:p>
            <a:endParaRPr dirty="0"/>
          </a:p>
        </p:txBody>
      </p:sp>
      <p:sp>
        <p:nvSpPr>
          <p:cNvPr id="17" name="Google Shape;17;p3"/>
          <p:cNvSpPr txBox="1">
            <a:spLocks noGrp="1"/>
          </p:cNvSpPr>
          <p:nvPr>
            <p:ph type="sldNum" idx="12"/>
          </p:nvPr>
        </p:nvSpPr>
        <p:spPr>
          <a:xfrm>
            <a:off x="11081611" y="6217623"/>
            <a:ext cx="731600" cy="5248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333" b="1" i="0" u="none" strike="noStrike" cap="none">
                <a:solidFill>
                  <a:srgbClr val="2B3D3C"/>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333" b="1" i="0" u="none" strike="noStrike" cap="none">
                <a:solidFill>
                  <a:srgbClr val="2B3D3C"/>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333" b="1" i="0" u="none" strike="noStrike" cap="none">
                <a:solidFill>
                  <a:srgbClr val="2B3D3C"/>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333" b="1" i="0" u="none" strike="noStrike" cap="none">
                <a:solidFill>
                  <a:srgbClr val="2B3D3C"/>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333" b="1" i="0" u="none" strike="noStrike" cap="none">
                <a:solidFill>
                  <a:srgbClr val="2B3D3C"/>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333" b="1" i="0" u="none" strike="noStrike" cap="none">
                <a:solidFill>
                  <a:srgbClr val="2B3D3C"/>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333" b="1" i="0" u="none" strike="noStrike" cap="none">
                <a:solidFill>
                  <a:srgbClr val="2B3D3C"/>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333" b="1" i="0" u="none" strike="noStrike" cap="none">
                <a:solidFill>
                  <a:srgbClr val="2B3D3C"/>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333" b="1" i="0" u="none" strike="noStrike" cap="none">
                <a:solidFill>
                  <a:srgbClr val="2B3D3C"/>
                </a:solidFill>
                <a:latin typeface="Arial"/>
                <a:ea typeface="Arial"/>
                <a:cs typeface="Arial"/>
                <a:sym typeface="Arial"/>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128841266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38200" y="1612121"/>
            <a:ext cx="10515600" cy="846318"/>
          </a:xfrm>
        </p:spPr>
        <p:txBody>
          <a:bodyPr>
            <a:normAutofit/>
          </a:bodyPr>
          <a:lstStyle>
            <a:lvl1pPr>
              <a:defRPr sz="3600" b="1">
                <a:solidFill>
                  <a:srgbClr val="2B3D3C"/>
                </a:solidFill>
                <a:latin typeface="Arial" panose="020B0604020202020204" pitchFamily="34" charset="0"/>
                <a:ea typeface="Yu Gothic UI Semibold" panose="020B0700000000000000" pitchFamily="34" charset="-128"/>
                <a:cs typeface="Arial" panose="020B0604020202020204" pitchFamily="34" charset="0"/>
              </a:defRPr>
            </a:lvl1pPr>
          </a:lstStyle>
          <a:p>
            <a:r>
              <a:rPr lang="en-US" dirty="0" smtClean="0"/>
              <a:t>Click to edit Master title style</a:t>
            </a:r>
            <a:endParaRPr lang="en-CA" dirty="0"/>
          </a:p>
        </p:txBody>
      </p:sp>
      <p:sp>
        <p:nvSpPr>
          <p:cNvPr id="3" name="Content Placeholder 2"/>
          <p:cNvSpPr>
            <a:spLocks noGrp="1"/>
          </p:cNvSpPr>
          <p:nvPr>
            <p:ph idx="1"/>
          </p:nvPr>
        </p:nvSpPr>
        <p:spPr>
          <a:xfrm>
            <a:off x="838200" y="2543908"/>
            <a:ext cx="10515600" cy="3092617"/>
          </a:xfrm>
        </p:spPr>
        <p:txBody>
          <a:bodyPr/>
          <a:lstStyle>
            <a:lvl1pPr>
              <a:defRPr sz="2200">
                <a:latin typeface="Arial" panose="020B0604020202020204" pitchFamily="34" charset="0"/>
                <a:ea typeface="Yu Gothic UI Semibold" panose="020B0700000000000000" pitchFamily="34" charset="-128"/>
                <a:cs typeface="Arial" panose="020B0604020202020204" pitchFamily="34" charset="0"/>
              </a:defRPr>
            </a:lvl1pPr>
            <a:lvl2pPr>
              <a:defRPr sz="2000">
                <a:latin typeface="Arial" panose="020B0604020202020204" pitchFamily="34" charset="0"/>
                <a:ea typeface="Yu Gothic UI Semibold" panose="020B0700000000000000" pitchFamily="34" charset="-128"/>
                <a:cs typeface="Arial" panose="020B0604020202020204" pitchFamily="34" charset="0"/>
              </a:defRPr>
            </a:lvl2pPr>
            <a:lvl3pPr>
              <a:defRPr sz="1800">
                <a:latin typeface="Arial" panose="020B0604020202020204" pitchFamily="34" charset="0"/>
                <a:ea typeface="Yu Gothic UI Semibold" panose="020B0700000000000000" pitchFamily="34" charset="-128"/>
                <a:cs typeface="Arial" panose="020B0604020202020204" pitchFamily="34" charset="0"/>
              </a:defRPr>
            </a:lvl3pPr>
            <a:lvl4pPr>
              <a:defRPr sz="1600">
                <a:latin typeface="Arial" panose="020B0604020202020204" pitchFamily="34" charset="0"/>
                <a:ea typeface="Yu Gothic UI Semibold" panose="020B0700000000000000" pitchFamily="34" charset="-128"/>
                <a:cs typeface="Arial" panose="020B0604020202020204" pitchFamily="34" charset="0"/>
              </a:defRPr>
            </a:lvl4pPr>
            <a:lvl5pPr>
              <a:defRPr sz="1400">
                <a:latin typeface="Arial" panose="020B0604020202020204" pitchFamily="34" charset="0"/>
                <a:ea typeface="Yu Gothic UI Semibold" panose="020B0700000000000000" pitchFamily="34" charset="-128"/>
                <a:cs typeface="Arial" panose="020B0604020202020204" pitchFamily="34" charset="0"/>
              </a:defRPr>
            </a:lvl5p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CA" dirty="0"/>
          </a:p>
        </p:txBody>
      </p:sp>
      <p:sp>
        <p:nvSpPr>
          <p:cNvPr id="7" name="Slide Number Placeholder 5"/>
          <p:cNvSpPr>
            <a:spLocks noGrp="1"/>
          </p:cNvSpPr>
          <p:nvPr>
            <p:ph type="sldNum" sz="quarter" idx="12"/>
          </p:nvPr>
        </p:nvSpPr>
        <p:spPr>
          <a:xfrm>
            <a:off x="4718050" y="6110690"/>
            <a:ext cx="2743200" cy="365125"/>
          </a:xfrm>
        </p:spPr>
        <p:txBody>
          <a:bodyPr/>
          <a:lstStyle>
            <a:lvl1pPr algn="ctr">
              <a:defRPr/>
            </a:lvl1pPr>
          </a:lstStyle>
          <a:p>
            <a:fld id="{DA3BFB1D-F696-40CB-9225-0C1E15B4C35E}" type="slidenum">
              <a:rPr lang="en-CA" smtClean="0"/>
              <a:pPr/>
              <a:t>‹#›</a:t>
            </a:fld>
            <a:endParaRPr lang="en-CA" dirty="0"/>
          </a:p>
        </p:txBody>
      </p:sp>
    </p:spTree>
    <p:extLst>
      <p:ext uri="{BB962C8B-B14F-4D97-AF65-F5344CB8AC3E}">
        <p14:creationId xmlns:p14="http://schemas.microsoft.com/office/powerpoint/2010/main" val="1885992415"/>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b="1">
                <a:solidFill>
                  <a:srgbClr val="2B3D3C"/>
                </a:solidFill>
                <a:latin typeface="Arial" panose="020B0604020202020204" pitchFamily="34" charset="0"/>
                <a:ea typeface="Yu Gothic UI Semibold" panose="020B0700000000000000" pitchFamily="34" charset="-128"/>
                <a:cs typeface="Arial" panose="020B0604020202020204" pitchFamily="34" charset="0"/>
              </a:defRPr>
            </a:lvl1pPr>
          </a:lstStyle>
          <a:p>
            <a:r>
              <a:rPr lang="en-US" dirty="0" smtClean="0"/>
              <a:t>Click to edit Master title style</a:t>
            </a:r>
            <a:endParaRPr lang="en-CA" dirty="0"/>
          </a:p>
        </p:txBody>
      </p:sp>
      <p:sp>
        <p:nvSpPr>
          <p:cNvPr id="3" name="Text Placeholder 2"/>
          <p:cNvSpPr>
            <a:spLocks noGrp="1"/>
          </p:cNvSpPr>
          <p:nvPr>
            <p:ph type="body" idx="1"/>
          </p:nvPr>
        </p:nvSpPr>
        <p:spPr>
          <a:xfrm>
            <a:off x="831850" y="4589464"/>
            <a:ext cx="10515600" cy="965176"/>
          </a:xfrm>
        </p:spPr>
        <p:txBody>
          <a:bodyPr>
            <a:normAutofit/>
          </a:bodyPr>
          <a:lstStyle>
            <a:lvl1pPr marL="0" indent="0">
              <a:buNone/>
              <a:defRPr sz="3500" b="1">
                <a:solidFill>
                  <a:schemeClr val="tx1"/>
                </a:solidFill>
                <a:latin typeface="Arial" panose="020B0604020202020204" pitchFamily="34" charset="0"/>
                <a:ea typeface="Yu Gothic UI Semibold" panose="020B0700000000000000" pitchFamily="34" charset="-128"/>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smtClean="0"/>
              <a:t>Edit Master text styles</a:t>
            </a:r>
          </a:p>
        </p:txBody>
      </p:sp>
      <p:sp>
        <p:nvSpPr>
          <p:cNvPr id="6" name="Slide Number Placeholder 5"/>
          <p:cNvSpPr>
            <a:spLocks noGrp="1"/>
          </p:cNvSpPr>
          <p:nvPr>
            <p:ph type="sldNum" sz="quarter" idx="12"/>
          </p:nvPr>
        </p:nvSpPr>
        <p:spPr>
          <a:xfrm>
            <a:off x="4718050" y="6110690"/>
            <a:ext cx="2743200" cy="365125"/>
          </a:xfrm>
        </p:spPr>
        <p:txBody>
          <a:bodyPr/>
          <a:lstStyle>
            <a:lvl1pPr algn="ctr">
              <a:defRPr/>
            </a:lvl1pPr>
          </a:lstStyle>
          <a:p>
            <a:fld id="{DA3BFB1D-F696-40CB-9225-0C1E15B4C35E}" type="slidenum">
              <a:rPr lang="en-CA" smtClean="0"/>
              <a:pPr/>
              <a:t>‹#›</a:t>
            </a:fld>
            <a:endParaRPr lang="en-CA" dirty="0"/>
          </a:p>
        </p:txBody>
      </p:sp>
    </p:spTree>
    <p:extLst>
      <p:ext uri="{BB962C8B-B14F-4D97-AF65-F5344CB8AC3E}">
        <p14:creationId xmlns:p14="http://schemas.microsoft.com/office/powerpoint/2010/main" val="3622342552"/>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838200" y="1073150"/>
            <a:ext cx="10515600" cy="1325563"/>
          </a:xfrm>
        </p:spPr>
        <p:txBody>
          <a:bodyPr/>
          <a:lstStyle>
            <a:lvl1pPr>
              <a:defRPr b="1">
                <a:solidFill>
                  <a:srgbClr val="2B3D3C"/>
                </a:solidFill>
                <a:latin typeface="Arial" panose="020B0604020202020204" pitchFamily="34" charset="0"/>
                <a:ea typeface="Yu Gothic UI Semibold" panose="020B0700000000000000" pitchFamily="34" charset="-128"/>
                <a:cs typeface="Arial" panose="020B0604020202020204" pitchFamily="34" charset="0"/>
              </a:defRPr>
            </a:lvl1pPr>
          </a:lstStyle>
          <a:p>
            <a:r>
              <a:rPr lang="en-US" dirty="0" smtClean="0"/>
              <a:t>Click to edit Master title style</a:t>
            </a:r>
            <a:endParaRPr lang="en-CA" dirty="0"/>
          </a:p>
        </p:txBody>
      </p:sp>
      <p:sp>
        <p:nvSpPr>
          <p:cNvPr id="3" name="Content Placeholder 2"/>
          <p:cNvSpPr>
            <a:spLocks noGrp="1"/>
          </p:cNvSpPr>
          <p:nvPr>
            <p:ph sz="half" idx="1"/>
          </p:nvPr>
        </p:nvSpPr>
        <p:spPr>
          <a:xfrm>
            <a:off x="838200" y="2578100"/>
            <a:ext cx="5181600" cy="3085722"/>
          </a:xfrm>
        </p:spPr>
        <p:txBody>
          <a:bodyPr/>
          <a:lstStyle>
            <a:lvl1pPr>
              <a:defRPr sz="2200">
                <a:latin typeface="Arial" panose="020B0604020202020204" pitchFamily="34" charset="0"/>
                <a:ea typeface="Yu Gothic UI Semibold" panose="020B0700000000000000" pitchFamily="34" charset="-128"/>
                <a:cs typeface="Arial" panose="020B0604020202020204" pitchFamily="34" charset="0"/>
              </a:defRPr>
            </a:lvl1pPr>
            <a:lvl2pPr>
              <a:defRPr sz="2000">
                <a:latin typeface="Arial" panose="020B0604020202020204" pitchFamily="34" charset="0"/>
                <a:ea typeface="Yu Gothic UI Semibold" panose="020B0700000000000000" pitchFamily="34" charset="-128"/>
                <a:cs typeface="Arial" panose="020B0604020202020204" pitchFamily="34" charset="0"/>
              </a:defRPr>
            </a:lvl2pPr>
            <a:lvl3pPr>
              <a:defRPr sz="1800">
                <a:latin typeface="Arial" panose="020B0604020202020204" pitchFamily="34" charset="0"/>
                <a:ea typeface="Yu Gothic UI Semibold" panose="020B0700000000000000" pitchFamily="34" charset="-128"/>
                <a:cs typeface="Arial" panose="020B0604020202020204" pitchFamily="34" charset="0"/>
              </a:defRPr>
            </a:lvl3pPr>
            <a:lvl4pPr>
              <a:defRPr sz="1600">
                <a:latin typeface="Arial" panose="020B0604020202020204" pitchFamily="34" charset="0"/>
                <a:ea typeface="Yu Gothic UI Semibold" panose="020B0700000000000000" pitchFamily="34" charset="-128"/>
                <a:cs typeface="Arial" panose="020B0604020202020204" pitchFamily="34" charset="0"/>
              </a:defRPr>
            </a:lvl4pPr>
            <a:lvl5pPr>
              <a:defRPr sz="1400">
                <a:latin typeface="Arial" panose="020B0604020202020204" pitchFamily="34" charset="0"/>
                <a:ea typeface="Yu Gothic UI Semibold" panose="020B0700000000000000" pitchFamily="34" charset="-128"/>
                <a:cs typeface="Arial" panose="020B0604020202020204" pitchFamily="34" charset="0"/>
              </a:defRPr>
            </a:lvl5p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CA" dirty="0"/>
          </a:p>
        </p:txBody>
      </p:sp>
      <p:sp>
        <p:nvSpPr>
          <p:cNvPr id="4" name="Content Placeholder 3"/>
          <p:cNvSpPr>
            <a:spLocks noGrp="1"/>
          </p:cNvSpPr>
          <p:nvPr>
            <p:ph sz="half" idx="2"/>
          </p:nvPr>
        </p:nvSpPr>
        <p:spPr>
          <a:xfrm>
            <a:off x="6172200" y="2578099"/>
            <a:ext cx="5181600" cy="3085723"/>
          </a:xfrm>
        </p:spPr>
        <p:txBody>
          <a:bodyPr/>
          <a:lstStyle>
            <a:lvl1pPr>
              <a:defRPr sz="2200">
                <a:solidFill>
                  <a:schemeClr val="tx1"/>
                </a:solidFill>
                <a:latin typeface="Arial" panose="020B0604020202020204" pitchFamily="34" charset="0"/>
                <a:ea typeface="Yu Gothic UI Semibold" panose="020B0700000000000000" pitchFamily="34" charset="-128"/>
                <a:cs typeface="Arial" panose="020B0604020202020204" pitchFamily="34" charset="0"/>
              </a:defRPr>
            </a:lvl1pPr>
            <a:lvl2pPr>
              <a:defRPr sz="2000">
                <a:solidFill>
                  <a:schemeClr val="tx1"/>
                </a:solidFill>
                <a:latin typeface="Arial" panose="020B0604020202020204" pitchFamily="34" charset="0"/>
                <a:ea typeface="Yu Gothic UI Semibold" panose="020B0700000000000000" pitchFamily="34" charset="-128"/>
                <a:cs typeface="Arial" panose="020B0604020202020204" pitchFamily="34" charset="0"/>
              </a:defRPr>
            </a:lvl2pPr>
            <a:lvl3pPr>
              <a:defRPr sz="1800">
                <a:solidFill>
                  <a:schemeClr val="tx1"/>
                </a:solidFill>
                <a:latin typeface="Arial" panose="020B0604020202020204" pitchFamily="34" charset="0"/>
                <a:ea typeface="Yu Gothic UI Semibold" panose="020B0700000000000000" pitchFamily="34" charset="-128"/>
                <a:cs typeface="Arial" panose="020B0604020202020204" pitchFamily="34" charset="0"/>
              </a:defRPr>
            </a:lvl3pPr>
            <a:lvl4pPr>
              <a:defRPr sz="1600">
                <a:solidFill>
                  <a:schemeClr val="tx1"/>
                </a:solidFill>
                <a:latin typeface="Arial" panose="020B0604020202020204" pitchFamily="34" charset="0"/>
                <a:ea typeface="Yu Gothic UI Semibold" panose="020B0700000000000000" pitchFamily="34" charset="-128"/>
                <a:cs typeface="Arial" panose="020B0604020202020204" pitchFamily="34" charset="0"/>
              </a:defRPr>
            </a:lvl4pPr>
            <a:lvl5pPr>
              <a:defRPr sz="1400">
                <a:solidFill>
                  <a:schemeClr val="tx1"/>
                </a:solidFill>
                <a:latin typeface="Arial" panose="020B0604020202020204" pitchFamily="34" charset="0"/>
                <a:ea typeface="Yu Gothic UI Semibold" panose="020B0700000000000000" pitchFamily="34" charset="-128"/>
                <a:cs typeface="Arial" panose="020B0604020202020204" pitchFamily="34" charset="0"/>
              </a:defRPr>
            </a:lvl5p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CA" dirty="0"/>
          </a:p>
        </p:txBody>
      </p:sp>
      <p:sp>
        <p:nvSpPr>
          <p:cNvPr id="8" name="Slide Number Placeholder 5"/>
          <p:cNvSpPr>
            <a:spLocks noGrp="1"/>
          </p:cNvSpPr>
          <p:nvPr>
            <p:ph type="sldNum" sz="quarter" idx="12"/>
          </p:nvPr>
        </p:nvSpPr>
        <p:spPr>
          <a:xfrm>
            <a:off x="4718050" y="6110690"/>
            <a:ext cx="2743200" cy="365125"/>
          </a:xfrm>
        </p:spPr>
        <p:txBody>
          <a:bodyPr/>
          <a:lstStyle>
            <a:lvl1pPr algn="ctr">
              <a:defRPr>
                <a:latin typeface="Arial" panose="020B0604020202020204" pitchFamily="34" charset="0"/>
                <a:cs typeface="Arial" panose="020B0604020202020204" pitchFamily="34" charset="0"/>
              </a:defRPr>
            </a:lvl1pPr>
          </a:lstStyle>
          <a:p>
            <a:fld id="{DA3BFB1D-F696-40CB-9225-0C1E15B4C35E}" type="slidenum">
              <a:rPr lang="en-CA" smtClean="0"/>
              <a:pPr/>
              <a:t>‹#›</a:t>
            </a:fld>
            <a:endParaRPr lang="en-CA" dirty="0"/>
          </a:p>
        </p:txBody>
      </p:sp>
    </p:spTree>
    <p:extLst>
      <p:ext uri="{BB962C8B-B14F-4D97-AF65-F5344CB8AC3E}">
        <p14:creationId xmlns:p14="http://schemas.microsoft.com/office/powerpoint/2010/main" val="3496774318"/>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1018381"/>
            <a:ext cx="10515600" cy="1325563"/>
          </a:xfrm>
        </p:spPr>
        <p:txBody>
          <a:bodyPr/>
          <a:lstStyle>
            <a:lvl1pPr>
              <a:defRPr b="1">
                <a:solidFill>
                  <a:srgbClr val="2B3D3C"/>
                </a:solidFill>
                <a:latin typeface="Arial" panose="020B0604020202020204" pitchFamily="34" charset="0"/>
                <a:ea typeface="Yu Gothic UI Semibold" panose="020B0700000000000000" pitchFamily="34" charset="-128"/>
                <a:cs typeface="Arial" panose="020B0604020202020204" pitchFamily="34" charset="0"/>
              </a:defRPr>
            </a:lvl1pPr>
          </a:lstStyle>
          <a:p>
            <a:r>
              <a:rPr lang="en-US" dirty="0" smtClean="0"/>
              <a:t>Click to edit Master title style</a:t>
            </a:r>
            <a:endParaRPr lang="en-CA" dirty="0"/>
          </a:p>
        </p:txBody>
      </p:sp>
      <p:sp>
        <p:nvSpPr>
          <p:cNvPr id="3" name="Text Placeholder 2"/>
          <p:cNvSpPr>
            <a:spLocks noGrp="1"/>
          </p:cNvSpPr>
          <p:nvPr>
            <p:ph type="body" idx="1"/>
          </p:nvPr>
        </p:nvSpPr>
        <p:spPr>
          <a:xfrm>
            <a:off x="839788" y="2361542"/>
            <a:ext cx="5157787" cy="823912"/>
          </a:xfrm>
        </p:spPr>
        <p:txBody>
          <a:bodyPr anchor="b"/>
          <a:lstStyle>
            <a:lvl1pPr marL="0" indent="0">
              <a:buNone/>
              <a:defRPr sz="2400" b="1">
                <a:latin typeface="Arial" panose="020B0604020202020204" pitchFamily="34" charset="0"/>
                <a:ea typeface="Yu Gothic UI Semibold" panose="020B0700000000000000" pitchFamily="34" charset="-128"/>
                <a:cs typeface="Arial"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Edit Master text styles</a:t>
            </a:r>
          </a:p>
        </p:txBody>
      </p:sp>
      <p:sp>
        <p:nvSpPr>
          <p:cNvPr id="4" name="Content Placeholder 3"/>
          <p:cNvSpPr>
            <a:spLocks noGrp="1"/>
          </p:cNvSpPr>
          <p:nvPr>
            <p:ph sz="half" idx="2"/>
          </p:nvPr>
        </p:nvSpPr>
        <p:spPr>
          <a:xfrm>
            <a:off x="839788" y="3329795"/>
            <a:ext cx="5157787" cy="2185045"/>
          </a:xfrm>
        </p:spPr>
        <p:txBody>
          <a:bodyPr/>
          <a:lstStyle>
            <a:lvl1pPr>
              <a:defRPr sz="2200">
                <a:latin typeface="Arial" panose="020B0604020202020204" pitchFamily="34" charset="0"/>
                <a:ea typeface="Yu Gothic UI Semibold" panose="020B0700000000000000" pitchFamily="34" charset="-128"/>
                <a:cs typeface="Arial" panose="020B0604020202020204" pitchFamily="34" charset="0"/>
              </a:defRPr>
            </a:lvl1pPr>
            <a:lvl2pPr>
              <a:defRPr sz="2000">
                <a:latin typeface="Arial" panose="020B0604020202020204" pitchFamily="34" charset="0"/>
                <a:ea typeface="Yu Gothic UI Semibold" panose="020B0700000000000000" pitchFamily="34" charset="-128"/>
                <a:cs typeface="Arial" panose="020B0604020202020204" pitchFamily="34" charset="0"/>
              </a:defRPr>
            </a:lvl2pPr>
            <a:lvl3pPr>
              <a:defRPr sz="1800">
                <a:latin typeface="Arial" panose="020B0604020202020204" pitchFamily="34" charset="0"/>
                <a:ea typeface="Yu Gothic UI Semibold" panose="020B0700000000000000" pitchFamily="34" charset="-128"/>
                <a:cs typeface="Arial" panose="020B0604020202020204" pitchFamily="34" charset="0"/>
              </a:defRPr>
            </a:lvl3pPr>
            <a:lvl4pPr>
              <a:defRPr sz="1600">
                <a:latin typeface="Arial" panose="020B0604020202020204" pitchFamily="34" charset="0"/>
                <a:ea typeface="Yu Gothic UI Semibold" panose="020B0700000000000000" pitchFamily="34" charset="-128"/>
                <a:cs typeface="Arial" panose="020B0604020202020204" pitchFamily="34" charset="0"/>
              </a:defRPr>
            </a:lvl4pPr>
            <a:lvl5pPr>
              <a:defRPr sz="1400">
                <a:latin typeface="Arial" panose="020B0604020202020204" pitchFamily="34" charset="0"/>
                <a:ea typeface="Yu Gothic UI Semibold" panose="020B0700000000000000" pitchFamily="34" charset="-128"/>
                <a:cs typeface="Arial" panose="020B0604020202020204" pitchFamily="34" charset="0"/>
              </a:defRPr>
            </a:lvl5p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CA" dirty="0"/>
          </a:p>
        </p:txBody>
      </p:sp>
      <p:sp>
        <p:nvSpPr>
          <p:cNvPr id="5" name="Text Placeholder 4"/>
          <p:cNvSpPr>
            <a:spLocks noGrp="1"/>
          </p:cNvSpPr>
          <p:nvPr>
            <p:ph type="body" sz="quarter" idx="3"/>
          </p:nvPr>
        </p:nvSpPr>
        <p:spPr>
          <a:xfrm>
            <a:off x="6172200" y="2361542"/>
            <a:ext cx="5183188" cy="823912"/>
          </a:xfrm>
        </p:spPr>
        <p:txBody>
          <a:bodyPr anchor="b"/>
          <a:lstStyle>
            <a:lvl1pPr marL="0" indent="0">
              <a:buNone/>
              <a:defRPr sz="2400" b="1">
                <a:latin typeface="Arial" panose="020B0604020202020204" pitchFamily="34" charset="0"/>
                <a:ea typeface="Yu Gothic UI Semibold" panose="020B0700000000000000" pitchFamily="34" charset="-128"/>
                <a:cs typeface="Arial"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Edit Master text styles</a:t>
            </a:r>
          </a:p>
        </p:txBody>
      </p:sp>
      <p:sp>
        <p:nvSpPr>
          <p:cNvPr id="6" name="Content Placeholder 5"/>
          <p:cNvSpPr>
            <a:spLocks noGrp="1"/>
          </p:cNvSpPr>
          <p:nvPr>
            <p:ph sz="quarter" idx="4"/>
          </p:nvPr>
        </p:nvSpPr>
        <p:spPr>
          <a:xfrm>
            <a:off x="6172200" y="3329795"/>
            <a:ext cx="5183188" cy="2185045"/>
          </a:xfrm>
        </p:spPr>
        <p:txBody>
          <a:bodyPr/>
          <a:lstStyle>
            <a:lvl1pPr>
              <a:defRPr sz="2200">
                <a:latin typeface="Arial" panose="020B0604020202020204" pitchFamily="34" charset="0"/>
                <a:ea typeface="Yu Gothic UI Semibold" panose="020B0700000000000000" pitchFamily="34" charset="-128"/>
                <a:cs typeface="Arial" panose="020B0604020202020204" pitchFamily="34" charset="0"/>
              </a:defRPr>
            </a:lvl1pPr>
            <a:lvl2pPr>
              <a:defRPr sz="2000">
                <a:latin typeface="Arial" panose="020B0604020202020204" pitchFamily="34" charset="0"/>
                <a:ea typeface="Yu Gothic UI Semibold" panose="020B0700000000000000" pitchFamily="34" charset="-128"/>
                <a:cs typeface="Arial" panose="020B0604020202020204" pitchFamily="34" charset="0"/>
              </a:defRPr>
            </a:lvl2pPr>
            <a:lvl3pPr>
              <a:defRPr sz="1800">
                <a:latin typeface="Arial" panose="020B0604020202020204" pitchFamily="34" charset="0"/>
                <a:ea typeface="Yu Gothic UI Semibold" panose="020B0700000000000000" pitchFamily="34" charset="-128"/>
                <a:cs typeface="Arial" panose="020B0604020202020204" pitchFamily="34" charset="0"/>
              </a:defRPr>
            </a:lvl3pPr>
            <a:lvl4pPr>
              <a:defRPr sz="1600">
                <a:latin typeface="Arial" panose="020B0604020202020204" pitchFamily="34" charset="0"/>
                <a:ea typeface="Yu Gothic UI Semibold" panose="020B0700000000000000" pitchFamily="34" charset="-128"/>
                <a:cs typeface="Arial" panose="020B0604020202020204" pitchFamily="34" charset="0"/>
              </a:defRPr>
            </a:lvl4pPr>
            <a:lvl5pPr>
              <a:defRPr sz="1400">
                <a:latin typeface="Arial" panose="020B0604020202020204" pitchFamily="34" charset="0"/>
                <a:ea typeface="Yu Gothic UI Semibold" panose="020B0700000000000000" pitchFamily="34" charset="-128"/>
                <a:cs typeface="Arial" panose="020B0604020202020204" pitchFamily="34" charset="0"/>
              </a:defRPr>
            </a:lvl5p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CA" dirty="0"/>
          </a:p>
        </p:txBody>
      </p:sp>
      <p:sp>
        <p:nvSpPr>
          <p:cNvPr id="10" name="Slide Number Placeholder 5"/>
          <p:cNvSpPr>
            <a:spLocks noGrp="1"/>
          </p:cNvSpPr>
          <p:nvPr>
            <p:ph type="sldNum" sz="quarter" idx="12"/>
          </p:nvPr>
        </p:nvSpPr>
        <p:spPr>
          <a:xfrm>
            <a:off x="4718050" y="6110690"/>
            <a:ext cx="2743200" cy="365125"/>
          </a:xfrm>
        </p:spPr>
        <p:txBody>
          <a:bodyPr/>
          <a:lstStyle>
            <a:lvl1pPr algn="ctr">
              <a:defRPr>
                <a:latin typeface="Arial" panose="020B0604020202020204" pitchFamily="34" charset="0"/>
                <a:cs typeface="Arial" panose="020B0604020202020204" pitchFamily="34" charset="0"/>
              </a:defRPr>
            </a:lvl1pPr>
          </a:lstStyle>
          <a:p>
            <a:fld id="{DA3BFB1D-F696-40CB-9225-0C1E15B4C35E}" type="slidenum">
              <a:rPr lang="en-CA" smtClean="0"/>
              <a:pPr/>
              <a:t>‹#›</a:t>
            </a:fld>
            <a:endParaRPr lang="en-CA" dirty="0"/>
          </a:p>
        </p:txBody>
      </p:sp>
    </p:spTree>
    <p:extLst>
      <p:ext uri="{BB962C8B-B14F-4D97-AF65-F5344CB8AC3E}">
        <p14:creationId xmlns:p14="http://schemas.microsoft.com/office/powerpoint/2010/main" val="3737838035"/>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838200" y="3047940"/>
            <a:ext cx="10515600" cy="1325563"/>
          </a:xfrm>
        </p:spPr>
        <p:txBody>
          <a:bodyPr/>
          <a:lstStyle>
            <a:lvl1pPr>
              <a:defRPr b="1">
                <a:solidFill>
                  <a:srgbClr val="2B3D3C"/>
                </a:solidFill>
                <a:latin typeface="Arial" panose="020B0604020202020204" pitchFamily="34" charset="0"/>
                <a:ea typeface="Yu Gothic UI Semibold" panose="020B0700000000000000" pitchFamily="34" charset="-128"/>
                <a:cs typeface="Arial" panose="020B0604020202020204" pitchFamily="34" charset="0"/>
              </a:defRPr>
            </a:lvl1pPr>
          </a:lstStyle>
          <a:p>
            <a:r>
              <a:rPr lang="en-US" dirty="0" smtClean="0"/>
              <a:t>Click to edit Master title style</a:t>
            </a:r>
            <a:endParaRPr lang="en-CA" dirty="0"/>
          </a:p>
        </p:txBody>
      </p:sp>
      <p:sp>
        <p:nvSpPr>
          <p:cNvPr id="6" name="Slide Number Placeholder 5"/>
          <p:cNvSpPr>
            <a:spLocks noGrp="1"/>
          </p:cNvSpPr>
          <p:nvPr>
            <p:ph type="sldNum" sz="quarter" idx="12"/>
          </p:nvPr>
        </p:nvSpPr>
        <p:spPr>
          <a:xfrm>
            <a:off x="4718050" y="6110690"/>
            <a:ext cx="2743200" cy="365125"/>
          </a:xfrm>
        </p:spPr>
        <p:txBody>
          <a:bodyPr/>
          <a:lstStyle>
            <a:lvl1pPr algn="ctr">
              <a:defRPr>
                <a:latin typeface="Arial" panose="020B0604020202020204" pitchFamily="34" charset="0"/>
                <a:cs typeface="Arial" panose="020B0604020202020204" pitchFamily="34" charset="0"/>
              </a:defRPr>
            </a:lvl1pPr>
          </a:lstStyle>
          <a:p>
            <a:fld id="{DA3BFB1D-F696-40CB-9225-0C1E15B4C35E}" type="slidenum">
              <a:rPr lang="en-CA" smtClean="0"/>
              <a:pPr/>
              <a:t>‹#›</a:t>
            </a:fld>
            <a:endParaRPr lang="en-CA" dirty="0"/>
          </a:p>
        </p:txBody>
      </p:sp>
    </p:spTree>
    <p:extLst>
      <p:ext uri="{BB962C8B-B14F-4D97-AF65-F5344CB8AC3E}">
        <p14:creationId xmlns:p14="http://schemas.microsoft.com/office/powerpoint/2010/main" val="394128230"/>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Slide Number Placeholder 5"/>
          <p:cNvSpPr>
            <a:spLocks noGrp="1"/>
          </p:cNvSpPr>
          <p:nvPr>
            <p:ph type="sldNum" sz="quarter" idx="12"/>
          </p:nvPr>
        </p:nvSpPr>
        <p:spPr>
          <a:xfrm>
            <a:off x="4718050" y="6110690"/>
            <a:ext cx="2743200" cy="365125"/>
          </a:xfrm>
        </p:spPr>
        <p:txBody>
          <a:bodyPr/>
          <a:lstStyle>
            <a:lvl1pPr algn="ctr">
              <a:defRPr>
                <a:latin typeface="Arial" panose="020B0604020202020204" pitchFamily="34" charset="0"/>
                <a:cs typeface="Arial" panose="020B0604020202020204" pitchFamily="34" charset="0"/>
              </a:defRPr>
            </a:lvl1pPr>
          </a:lstStyle>
          <a:p>
            <a:fld id="{DA3BFB1D-F696-40CB-9225-0C1E15B4C35E}" type="slidenum">
              <a:rPr lang="en-CA" smtClean="0"/>
              <a:pPr/>
              <a:t>‹#›</a:t>
            </a:fld>
            <a:endParaRPr lang="en-CA" dirty="0"/>
          </a:p>
        </p:txBody>
      </p:sp>
    </p:spTree>
    <p:extLst>
      <p:ext uri="{BB962C8B-B14F-4D97-AF65-F5344CB8AC3E}">
        <p14:creationId xmlns:p14="http://schemas.microsoft.com/office/powerpoint/2010/main" val="347503643"/>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1362974"/>
            <a:ext cx="3932237" cy="1039482"/>
          </a:xfrm>
        </p:spPr>
        <p:txBody>
          <a:bodyPr anchor="b"/>
          <a:lstStyle>
            <a:lvl1pPr>
              <a:defRPr sz="3200" b="1">
                <a:solidFill>
                  <a:srgbClr val="2B3D3C"/>
                </a:solidFill>
                <a:latin typeface="Arial" panose="020B0604020202020204" pitchFamily="34" charset="0"/>
                <a:ea typeface="Yu Gothic UI Semibold" panose="020B0700000000000000" pitchFamily="34" charset="-128"/>
                <a:cs typeface="Arial" panose="020B0604020202020204" pitchFamily="34" charset="0"/>
              </a:defRPr>
            </a:lvl1pPr>
          </a:lstStyle>
          <a:p>
            <a:r>
              <a:rPr lang="en-US" dirty="0" smtClean="0"/>
              <a:t>Click to edit Master title style</a:t>
            </a:r>
            <a:endParaRPr lang="en-CA" dirty="0"/>
          </a:p>
        </p:txBody>
      </p:sp>
      <p:sp>
        <p:nvSpPr>
          <p:cNvPr id="3" name="Content Placeholder 2"/>
          <p:cNvSpPr>
            <a:spLocks noGrp="1"/>
          </p:cNvSpPr>
          <p:nvPr>
            <p:ph idx="1"/>
          </p:nvPr>
        </p:nvSpPr>
        <p:spPr>
          <a:xfrm>
            <a:off x="5183188" y="1362974"/>
            <a:ext cx="6172200" cy="4150722"/>
          </a:xfrm>
        </p:spPr>
        <p:txBody>
          <a:bodyPr/>
          <a:lstStyle>
            <a:lvl1pPr>
              <a:defRPr sz="2200">
                <a:latin typeface="Arial" panose="020B0604020202020204" pitchFamily="34" charset="0"/>
                <a:ea typeface="Yu Gothic UI Semibold" panose="020B0700000000000000" pitchFamily="34" charset="-128"/>
                <a:cs typeface="Arial" panose="020B0604020202020204" pitchFamily="34" charset="0"/>
              </a:defRPr>
            </a:lvl1pPr>
            <a:lvl2pPr>
              <a:defRPr sz="2000">
                <a:latin typeface="Arial" panose="020B0604020202020204" pitchFamily="34" charset="0"/>
                <a:ea typeface="Yu Gothic UI Semibold" panose="020B0700000000000000" pitchFamily="34" charset="-128"/>
                <a:cs typeface="Arial" panose="020B0604020202020204" pitchFamily="34" charset="0"/>
              </a:defRPr>
            </a:lvl2pPr>
            <a:lvl3pPr>
              <a:defRPr sz="1800">
                <a:latin typeface="Arial" panose="020B0604020202020204" pitchFamily="34" charset="0"/>
                <a:ea typeface="Yu Gothic UI Semibold" panose="020B0700000000000000" pitchFamily="34" charset="-128"/>
                <a:cs typeface="Arial" panose="020B0604020202020204" pitchFamily="34" charset="0"/>
              </a:defRPr>
            </a:lvl3pPr>
            <a:lvl4pPr>
              <a:defRPr sz="1600">
                <a:latin typeface="Arial" panose="020B0604020202020204" pitchFamily="34" charset="0"/>
                <a:ea typeface="Yu Gothic UI Semibold" panose="020B0700000000000000" pitchFamily="34" charset="-128"/>
                <a:cs typeface="Arial" panose="020B0604020202020204" pitchFamily="34" charset="0"/>
              </a:defRPr>
            </a:lvl4pPr>
            <a:lvl5pPr>
              <a:defRPr sz="1400">
                <a:latin typeface="Arial" panose="020B0604020202020204" pitchFamily="34" charset="0"/>
                <a:ea typeface="Yu Gothic UI Semibold" panose="020B0700000000000000" pitchFamily="34" charset="-128"/>
                <a:cs typeface="Arial" panose="020B0604020202020204" pitchFamily="34" charset="0"/>
              </a:defRPr>
            </a:lvl5pPr>
            <a:lvl6pPr>
              <a:defRPr sz="2000"/>
            </a:lvl6pPr>
            <a:lvl7pPr>
              <a:defRPr sz="2000"/>
            </a:lvl7pPr>
            <a:lvl8pPr>
              <a:defRPr sz="2000"/>
            </a:lvl8pPr>
            <a:lvl9pPr>
              <a:defRPr sz="2000"/>
            </a:lvl9p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CA" dirty="0"/>
          </a:p>
        </p:txBody>
      </p:sp>
      <p:sp>
        <p:nvSpPr>
          <p:cNvPr id="4" name="Text Placeholder 3"/>
          <p:cNvSpPr>
            <a:spLocks noGrp="1"/>
          </p:cNvSpPr>
          <p:nvPr>
            <p:ph type="body" sz="half" idx="2"/>
          </p:nvPr>
        </p:nvSpPr>
        <p:spPr>
          <a:xfrm>
            <a:off x="839788" y="2536166"/>
            <a:ext cx="3932237" cy="3075452"/>
          </a:xfrm>
        </p:spPr>
        <p:txBody>
          <a:bodyPr/>
          <a:lstStyle>
            <a:lvl1pPr marL="0" indent="0">
              <a:buNone/>
              <a:defRPr sz="2000">
                <a:solidFill>
                  <a:schemeClr val="tx1"/>
                </a:solidFill>
                <a:latin typeface="Arial" panose="020B0604020202020204" pitchFamily="34" charset="0"/>
                <a:ea typeface="Yu Gothic UI Semibold" panose="020B0700000000000000" pitchFamily="34" charset="-128"/>
                <a:cs typeface="Arial" panose="020B0604020202020204" pitchFamily="3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smtClean="0"/>
              <a:t>Edit Master text styles</a:t>
            </a:r>
          </a:p>
        </p:txBody>
      </p:sp>
      <p:sp>
        <p:nvSpPr>
          <p:cNvPr id="8" name="Slide Number Placeholder 5"/>
          <p:cNvSpPr>
            <a:spLocks noGrp="1"/>
          </p:cNvSpPr>
          <p:nvPr>
            <p:ph type="sldNum" sz="quarter" idx="12"/>
          </p:nvPr>
        </p:nvSpPr>
        <p:spPr>
          <a:xfrm>
            <a:off x="4718050" y="6110690"/>
            <a:ext cx="2743200" cy="365125"/>
          </a:xfrm>
        </p:spPr>
        <p:txBody>
          <a:bodyPr/>
          <a:lstStyle>
            <a:lvl1pPr algn="ctr">
              <a:defRPr>
                <a:latin typeface="Arial" panose="020B0604020202020204" pitchFamily="34" charset="0"/>
                <a:cs typeface="Arial" panose="020B0604020202020204" pitchFamily="34" charset="0"/>
              </a:defRPr>
            </a:lvl1pPr>
          </a:lstStyle>
          <a:p>
            <a:fld id="{DA3BFB1D-F696-40CB-9225-0C1E15B4C35E}" type="slidenum">
              <a:rPr lang="en-CA" smtClean="0"/>
              <a:pPr/>
              <a:t>‹#›</a:t>
            </a:fld>
            <a:endParaRPr lang="en-CA" dirty="0"/>
          </a:p>
        </p:txBody>
      </p:sp>
    </p:spTree>
    <p:extLst>
      <p:ext uri="{BB962C8B-B14F-4D97-AF65-F5344CB8AC3E}">
        <p14:creationId xmlns:p14="http://schemas.microsoft.com/office/powerpoint/2010/main" val="3659993419"/>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5183188" y="1362975"/>
            <a:ext cx="6172200" cy="4273550"/>
          </a:xfrm>
        </p:spPr>
        <p:txBody>
          <a:bodyPr/>
          <a:lstStyle>
            <a:lvl1pPr marL="0" indent="0">
              <a:buNone/>
              <a:defRPr sz="3200">
                <a:latin typeface="Arial" panose="020B0604020202020204" pitchFamily="34" charset="0"/>
                <a:cs typeface="Arial" panose="020B0604020202020204"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CA" dirty="0"/>
          </a:p>
        </p:txBody>
      </p:sp>
      <p:sp>
        <p:nvSpPr>
          <p:cNvPr id="8" name="Title 1"/>
          <p:cNvSpPr>
            <a:spLocks noGrp="1"/>
          </p:cNvSpPr>
          <p:nvPr>
            <p:ph type="title"/>
          </p:nvPr>
        </p:nvSpPr>
        <p:spPr>
          <a:xfrm>
            <a:off x="839788" y="1362974"/>
            <a:ext cx="3932237" cy="1039482"/>
          </a:xfrm>
        </p:spPr>
        <p:txBody>
          <a:bodyPr anchor="b"/>
          <a:lstStyle>
            <a:lvl1pPr>
              <a:defRPr sz="3200" b="1">
                <a:solidFill>
                  <a:srgbClr val="2B3D3C"/>
                </a:solidFill>
                <a:latin typeface="Arial" panose="020B0604020202020204" pitchFamily="34" charset="0"/>
                <a:ea typeface="Yu Gothic UI Semibold" panose="020B0700000000000000" pitchFamily="34" charset="-128"/>
                <a:cs typeface="Arial" panose="020B0604020202020204" pitchFamily="34" charset="0"/>
              </a:defRPr>
            </a:lvl1pPr>
          </a:lstStyle>
          <a:p>
            <a:r>
              <a:rPr lang="en-US" dirty="0" smtClean="0"/>
              <a:t>Click to edit Master title style</a:t>
            </a:r>
            <a:endParaRPr lang="en-CA" dirty="0"/>
          </a:p>
        </p:txBody>
      </p:sp>
      <p:sp>
        <p:nvSpPr>
          <p:cNvPr id="9" name="Text Placeholder 3"/>
          <p:cNvSpPr>
            <a:spLocks noGrp="1"/>
          </p:cNvSpPr>
          <p:nvPr>
            <p:ph type="body" sz="half" idx="2"/>
          </p:nvPr>
        </p:nvSpPr>
        <p:spPr>
          <a:xfrm>
            <a:off x="839788" y="2536166"/>
            <a:ext cx="3932237" cy="3166461"/>
          </a:xfrm>
        </p:spPr>
        <p:txBody>
          <a:bodyPr>
            <a:normAutofit/>
          </a:bodyPr>
          <a:lstStyle>
            <a:lvl1pPr marL="0" indent="0">
              <a:buNone/>
              <a:defRPr sz="2000">
                <a:solidFill>
                  <a:schemeClr val="tx1"/>
                </a:solidFill>
                <a:latin typeface="Arial" panose="020B0604020202020204" pitchFamily="34" charset="0"/>
                <a:ea typeface="Yu Gothic UI Semibold" panose="020B0700000000000000" pitchFamily="34" charset="-128"/>
                <a:cs typeface="Arial" panose="020B0604020202020204" pitchFamily="3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smtClean="0"/>
              <a:t>Edit Master text styles</a:t>
            </a:r>
          </a:p>
        </p:txBody>
      </p:sp>
      <p:sp>
        <p:nvSpPr>
          <p:cNvPr id="10" name="Slide Number Placeholder 5"/>
          <p:cNvSpPr>
            <a:spLocks noGrp="1"/>
          </p:cNvSpPr>
          <p:nvPr>
            <p:ph type="sldNum" sz="quarter" idx="12"/>
          </p:nvPr>
        </p:nvSpPr>
        <p:spPr>
          <a:xfrm>
            <a:off x="4718050" y="6110690"/>
            <a:ext cx="2743200" cy="365125"/>
          </a:xfrm>
        </p:spPr>
        <p:txBody>
          <a:bodyPr/>
          <a:lstStyle>
            <a:lvl1pPr algn="ctr">
              <a:defRPr>
                <a:latin typeface="Arial" panose="020B0604020202020204" pitchFamily="34" charset="0"/>
                <a:cs typeface="Arial" panose="020B0604020202020204" pitchFamily="34" charset="0"/>
              </a:defRPr>
            </a:lvl1pPr>
          </a:lstStyle>
          <a:p>
            <a:fld id="{DA3BFB1D-F696-40CB-9225-0C1E15B4C35E}" type="slidenum">
              <a:rPr lang="en-CA" smtClean="0"/>
              <a:pPr/>
              <a:t>‹#›</a:t>
            </a:fld>
            <a:endParaRPr lang="en-CA" dirty="0"/>
          </a:p>
        </p:txBody>
      </p:sp>
    </p:spTree>
    <p:extLst>
      <p:ext uri="{BB962C8B-B14F-4D97-AF65-F5344CB8AC3E}">
        <p14:creationId xmlns:p14="http://schemas.microsoft.com/office/powerpoint/2010/main" val="286626512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CA"/>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CD36EE7-45F6-4D1A-85A2-4FCE3DA5D972}" type="datetimeFigureOut">
              <a:rPr lang="en-CA" smtClean="0"/>
              <a:t>2022-11-03</a:t>
            </a:fld>
            <a:endParaRPr lang="en-CA"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CA"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A3BFB1D-F696-40CB-9225-0C1E15B4C35E}" type="slidenum">
              <a:rPr lang="en-CA" smtClean="0"/>
              <a:t>‹#›</a:t>
            </a:fld>
            <a:endParaRPr lang="en-CA" dirty="0"/>
          </a:p>
        </p:txBody>
      </p:sp>
      <p:pic>
        <p:nvPicPr>
          <p:cNvPr id="7" name="Picture 6"/>
          <p:cNvPicPr>
            <a:picLocks noChangeAspect="1"/>
          </p:cNvPicPr>
          <p:nvPr userDrawn="1"/>
        </p:nvPicPr>
        <p:blipFill>
          <a:blip r:embed="rId14">
            <a:extLst>
              <a:ext uri="{28A0092B-C50C-407E-A947-70E740481C1C}">
                <a14:useLocalDpi xmlns:a14="http://schemas.microsoft.com/office/drawing/2010/main" val="0"/>
              </a:ext>
            </a:extLst>
          </a:blip>
          <a:stretch>
            <a:fillRect/>
          </a:stretch>
        </p:blipFill>
        <p:spPr>
          <a:xfrm>
            <a:off x="0" y="0"/>
            <a:ext cx="12187262" cy="6857999"/>
          </a:xfrm>
          <a:prstGeom prst="rect">
            <a:avLst/>
          </a:prstGeom>
        </p:spPr>
      </p:pic>
    </p:spTree>
    <p:extLst>
      <p:ext uri="{BB962C8B-B14F-4D97-AF65-F5344CB8AC3E}">
        <p14:creationId xmlns:p14="http://schemas.microsoft.com/office/powerpoint/2010/main" val="135279981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4572"/>
          </a:xfrm>
          <a:prstGeom prst="rect">
            <a:avLst/>
          </a:prstGeom>
        </p:spPr>
      </p:pic>
      <p:sp>
        <p:nvSpPr>
          <p:cNvPr id="2" name="Title 1"/>
          <p:cNvSpPr>
            <a:spLocks noGrp="1"/>
          </p:cNvSpPr>
          <p:nvPr>
            <p:ph type="ctrTitle"/>
          </p:nvPr>
        </p:nvSpPr>
        <p:spPr>
          <a:xfrm>
            <a:off x="1711569" y="2036763"/>
            <a:ext cx="8956431" cy="2387600"/>
          </a:xfrm>
        </p:spPr>
        <p:txBody>
          <a:bodyPr>
            <a:normAutofit/>
          </a:bodyPr>
          <a:lstStyle/>
          <a:p>
            <a:r>
              <a:rPr lang="fr-CA" dirty="0"/>
              <a:t>La mise en œuvre de la</a:t>
            </a:r>
            <a:r>
              <a:rPr lang="fr-CA" i="1" dirty="0"/>
              <a:t> Loi sur </a:t>
            </a:r>
            <a:r>
              <a:rPr lang="fr-CA" i="1" dirty="0" smtClean="0"/>
              <a:t/>
            </a:r>
            <a:br>
              <a:rPr lang="fr-CA" i="1" dirty="0" smtClean="0"/>
            </a:br>
            <a:r>
              <a:rPr lang="fr-CA" i="1" dirty="0" smtClean="0"/>
              <a:t>la </a:t>
            </a:r>
            <a:r>
              <a:rPr lang="fr-CA" i="1" dirty="0"/>
              <a:t>Déclaration des Nations Unies sur </a:t>
            </a:r>
            <a:r>
              <a:rPr lang="fr-CA" i="1" dirty="0" smtClean="0"/>
              <a:t/>
            </a:r>
            <a:br>
              <a:rPr lang="fr-CA" i="1" dirty="0" smtClean="0"/>
            </a:br>
            <a:r>
              <a:rPr lang="fr-CA" i="1" dirty="0" smtClean="0"/>
              <a:t>les </a:t>
            </a:r>
            <a:r>
              <a:rPr lang="fr-CA" i="1" dirty="0"/>
              <a:t>droits des peuples autochtones</a:t>
            </a:r>
            <a:r>
              <a:rPr lang="fr-CA" dirty="0"/>
              <a:t/>
            </a:r>
            <a:br>
              <a:rPr lang="fr-CA" dirty="0"/>
            </a:br>
            <a:endParaRPr lang="en-CA" dirty="0"/>
          </a:p>
        </p:txBody>
      </p:sp>
      <p:sp>
        <p:nvSpPr>
          <p:cNvPr id="3" name="Subtitle 2"/>
          <p:cNvSpPr>
            <a:spLocks noGrp="1"/>
          </p:cNvSpPr>
          <p:nvPr>
            <p:ph type="subTitle" idx="1"/>
          </p:nvPr>
        </p:nvSpPr>
        <p:spPr>
          <a:xfrm>
            <a:off x="3480179" y="4086132"/>
            <a:ext cx="7187821" cy="1655762"/>
          </a:xfrm>
        </p:spPr>
        <p:txBody>
          <a:bodyPr/>
          <a:lstStyle/>
          <a:p>
            <a:r>
              <a:rPr lang="fr-CA" dirty="0"/>
              <a:t>Plan d’action</a:t>
            </a:r>
          </a:p>
        </p:txBody>
      </p:sp>
    </p:spTree>
    <p:extLst>
      <p:ext uri="{BB962C8B-B14F-4D97-AF65-F5344CB8AC3E}">
        <p14:creationId xmlns:p14="http://schemas.microsoft.com/office/powerpoint/2010/main" val="25825047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CA" dirty="0"/>
              <a:t>Plan d’action</a:t>
            </a:r>
          </a:p>
        </p:txBody>
      </p:sp>
      <p:sp>
        <p:nvSpPr>
          <p:cNvPr id="3" name="Content Placeholder 2"/>
          <p:cNvSpPr>
            <a:spLocks noGrp="1"/>
          </p:cNvSpPr>
          <p:nvPr>
            <p:ph idx="1"/>
          </p:nvPr>
        </p:nvSpPr>
        <p:spPr>
          <a:xfrm>
            <a:off x="838200" y="2458439"/>
            <a:ext cx="10515600" cy="3780996"/>
          </a:xfrm>
        </p:spPr>
        <p:txBody>
          <a:bodyPr>
            <a:noAutofit/>
          </a:bodyPr>
          <a:lstStyle/>
          <a:p>
            <a:pPr defTabSz="486000">
              <a:lnSpc>
                <a:spcPct val="100000"/>
              </a:lnSpc>
              <a:spcBef>
                <a:spcPts val="750"/>
              </a:spcBef>
              <a:spcAft>
                <a:spcPts val="1200"/>
              </a:spcAft>
            </a:pPr>
            <a:r>
              <a:rPr lang="fr-CA" dirty="0">
                <a:solidFill>
                  <a:prstClr val="black"/>
                </a:solidFill>
                <a:latin typeface="Arial" panose="020B0604020202020204"/>
              </a:rPr>
              <a:t>Le ministre de la Justice et procureur général du Canada doit élaborer et mettre en œuvre, en consultation et en collaboration avec les peuples autochtones et d’autres ministres fédéraux, un plan d’action afin d’atteindre les objectifs de la Déclaration des Nations Unies sur les droits des peuples autochtones.</a:t>
            </a:r>
          </a:p>
          <a:p>
            <a:pPr defTabSz="486000">
              <a:lnSpc>
                <a:spcPct val="100000"/>
              </a:lnSpc>
              <a:spcBef>
                <a:spcPts val="750"/>
              </a:spcBef>
              <a:spcAft>
                <a:spcPts val="1200"/>
              </a:spcAft>
            </a:pPr>
            <a:r>
              <a:rPr lang="fr-CA" dirty="0">
                <a:solidFill>
                  <a:prstClr val="black"/>
                </a:solidFill>
                <a:latin typeface="Arial" panose="020B0604020202020204"/>
              </a:rPr>
              <a:t>Le plan d’action doit être terminé d’ici 2 ans, soit le 21 juin 2023, et déposé au Parlement et rendu public</a:t>
            </a:r>
            <a:r>
              <a:rPr lang="fr-CA" dirty="0" smtClean="0">
                <a:solidFill>
                  <a:prstClr val="black"/>
                </a:solidFill>
                <a:latin typeface="Arial" panose="020B0604020202020204"/>
              </a:rPr>
              <a:t>.</a:t>
            </a:r>
            <a:endParaRPr lang="fr-CA" dirty="0">
              <a:solidFill>
                <a:prstClr val="black"/>
              </a:solidFill>
              <a:latin typeface="Arial" panose="020B0604020202020204"/>
            </a:endParaRPr>
          </a:p>
        </p:txBody>
      </p:sp>
    </p:spTree>
    <p:extLst>
      <p:ext uri="{BB962C8B-B14F-4D97-AF65-F5344CB8AC3E}">
        <p14:creationId xmlns:p14="http://schemas.microsoft.com/office/powerpoint/2010/main" val="333927257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35000" y="748521"/>
            <a:ext cx="10515600" cy="846318"/>
          </a:xfrm>
        </p:spPr>
        <p:txBody>
          <a:bodyPr/>
          <a:lstStyle/>
          <a:p>
            <a:r>
              <a:rPr lang="fr-CA" dirty="0"/>
              <a:t>Plan d’action</a:t>
            </a:r>
            <a:endParaRPr lang="en-CA" dirty="0"/>
          </a:p>
        </p:txBody>
      </p:sp>
      <p:sp>
        <p:nvSpPr>
          <p:cNvPr id="3" name="Content Placeholder 2"/>
          <p:cNvSpPr>
            <a:spLocks noGrp="1"/>
          </p:cNvSpPr>
          <p:nvPr>
            <p:ph idx="1"/>
          </p:nvPr>
        </p:nvSpPr>
        <p:spPr>
          <a:xfrm>
            <a:off x="635000" y="1594839"/>
            <a:ext cx="10515600" cy="3780996"/>
          </a:xfrm>
        </p:spPr>
        <p:txBody>
          <a:bodyPr>
            <a:noAutofit/>
          </a:bodyPr>
          <a:lstStyle/>
          <a:p>
            <a:r>
              <a:rPr lang="fr-FR" dirty="0"/>
              <a:t>La Loi exige que le plan d’action comprenne des mesures :</a:t>
            </a:r>
          </a:p>
          <a:p>
            <a:pPr lvl="1"/>
            <a:r>
              <a:rPr lang="fr-FR" dirty="0"/>
              <a:t>pour s’attaquer aux injustices, combattre les préjugés et éliminer toutes les formes de violence, de racisme et de discrimination à l’égard des peuples autochtones, y compris les aînés, les jeunes, les enfants, les femmes, les hommes, les personnes en situation de handicap et les personnes </a:t>
            </a:r>
            <a:r>
              <a:rPr lang="fr-FR" dirty="0" err="1"/>
              <a:t>bispirituelles</a:t>
            </a:r>
            <a:r>
              <a:rPr lang="fr-FR" dirty="0"/>
              <a:t> et de diverses identités de </a:t>
            </a:r>
            <a:r>
              <a:rPr lang="fr-FR" dirty="0" smtClean="0"/>
              <a:t>genre</a:t>
            </a:r>
          </a:p>
          <a:p>
            <a:pPr marL="457200" lvl="1" indent="0">
              <a:buNone/>
            </a:pPr>
            <a:endParaRPr lang="fr-FR" dirty="0"/>
          </a:p>
          <a:p>
            <a:pPr lvl="1"/>
            <a:r>
              <a:rPr lang="fr-FR" dirty="0"/>
              <a:t>visant à promouvoir le respect et la compréhension mutuels, ainsi que de bonnes relations, notamment par la formation sur les droits de la </a:t>
            </a:r>
            <a:r>
              <a:rPr lang="fr-FR" dirty="0" smtClean="0"/>
              <a:t>personne</a:t>
            </a:r>
          </a:p>
          <a:p>
            <a:pPr marL="457200" lvl="1" indent="0">
              <a:buNone/>
            </a:pPr>
            <a:endParaRPr lang="fr-FR" dirty="0"/>
          </a:p>
          <a:p>
            <a:pPr lvl="1"/>
            <a:r>
              <a:rPr lang="fr-FR" dirty="0"/>
              <a:t>liées au contrôle, à la surveillance, au suivi, aux recours ou aux réparations ou à d’autres obligations relatives à la mise en œuvre de la </a:t>
            </a:r>
            <a:r>
              <a:rPr lang="fr-FR" dirty="0" smtClean="0"/>
              <a:t>Déclaration</a:t>
            </a:r>
            <a:endParaRPr lang="fr-FR" dirty="0"/>
          </a:p>
          <a:p>
            <a:pPr marL="457200" lvl="1" indent="0">
              <a:buNone/>
            </a:pPr>
            <a:endParaRPr lang="fr-FR" dirty="0"/>
          </a:p>
          <a:p>
            <a:pPr marL="457200" lvl="1" indent="0">
              <a:buNone/>
            </a:pPr>
            <a:r>
              <a:rPr lang="fr-FR" dirty="0" smtClean="0"/>
              <a:t>Le </a:t>
            </a:r>
            <a:r>
              <a:rPr lang="fr-FR" dirty="0"/>
              <a:t>plan d’action doit également comprendre des mesures de contrôle de sa mise en œuvre et des obligations relatives à sa révision et à sa modification.</a:t>
            </a:r>
            <a:endParaRPr lang="fr-FR" dirty="0" smtClean="0"/>
          </a:p>
        </p:txBody>
      </p:sp>
    </p:spTree>
    <p:extLst>
      <p:ext uri="{BB962C8B-B14F-4D97-AF65-F5344CB8AC3E}">
        <p14:creationId xmlns:p14="http://schemas.microsoft.com/office/powerpoint/2010/main" val="59528951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CA" dirty="0"/>
              <a:t>Plan d’action – Thèmes de la Déclaration</a:t>
            </a:r>
            <a:endParaRPr lang="en-CA" dirty="0"/>
          </a:p>
        </p:txBody>
      </p:sp>
      <p:sp>
        <p:nvSpPr>
          <p:cNvPr id="4" name="Google Shape;217;p6"/>
          <p:cNvSpPr/>
          <p:nvPr/>
        </p:nvSpPr>
        <p:spPr>
          <a:xfrm rot="16200000" flipH="1">
            <a:off x="3066821" y="400146"/>
            <a:ext cx="540000" cy="4737270"/>
          </a:xfrm>
          <a:prstGeom prst="rect">
            <a:avLst/>
          </a:prstGeom>
          <a:solidFill>
            <a:srgbClr val="2B3D3C"/>
          </a:solidFill>
          <a:ln>
            <a:noFill/>
          </a:ln>
        </p:spPr>
        <p:txBody>
          <a:bodyPr spcFirstLastPara="1" wrap="square" lIns="91425" tIns="45700" rIns="91425" bIns="45700" anchor="t" anchorCtr="0">
            <a:noAutofit/>
          </a:bodyPr>
          <a:lstStyle/>
          <a:p>
            <a:pPr algn="ctr">
              <a:defRPr/>
            </a:pPr>
            <a:endParaRPr b="1">
              <a:solidFill>
                <a:prstClr val="black"/>
              </a:solidFill>
              <a:latin typeface="Arial" panose="020B0604020202020204" pitchFamily="34" charset="0"/>
              <a:ea typeface="Calibri"/>
              <a:cs typeface="Arial" panose="020B0604020202020204" pitchFamily="34" charset="0"/>
              <a:sym typeface="Calibri"/>
            </a:endParaRPr>
          </a:p>
        </p:txBody>
      </p:sp>
      <p:sp>
        <p:nvSpPr>
          <p:cNvPr id="9" name="Google Shape;282;p6"/>
          <p:cNvSpPr/>
          <p:nvPr/>
        </p:nvSpPr>
        <p:spPr>
          <a:xfrm>
            <a:off x="968186" y="2559162"/>
            <a:ext cx="4567135" cy="461624"/>
          </a:xfrm>
          <a:prstGeom prst="rect">
            <a:avLst/>
          </a:prstGeom>
          <a:noFill/>
          <a:ln>
            <a:noFill/>
          </a:ln>
        </p:spPr>
        <p:txBody>
          <a:bodyPr spcFirstLastPara="1" wrap="square" lIns="91425" tIns="45700" rIns="91425" bIns="45700" anchor="t" anchorCtr="0">
            <a:spAutoFit/>
          </a:bodyPr>
          <a:lstStyle/>
          <a:p>
            <a:pPr>
              <a:defRPr/>
            </a:pPr>
            <a:r>
              <a:rPr lang="en-IN" sz="2400" b="1" dirty="0" err="1">
                <a:solidFill>
                  <a:prstClr val="white"/>
                </a:solidFill>
                <a:latin typeface="Arial" panose="020B0604020202020204" pitchFamily="34" charset="0"/>
                <a:cs typeface="Arial" panose="020B0604020202020204" pitchFamily="34" charset="0"/>
              </a:rPr>
              <a:t>Égalité</a:t>
            </a:r>
            <a:r>
              <a:rPr lang="en-IN" sz="2400" b="1" dirty="0">
                <a:solidFill>
                  <a:prstClr val="white"/>
                </a:solidFill>
                <a:latin typeface="Arial" panose="020B0604020202020204" pitchFamily="34" charset="0"/>
                <a:cs typeface="Arial" panose="020B0604020202020204" pitchFamily="34" charset="0"/>
              </a:rPr>
              <a:t> et non-discrimination</a:t>
            </a:r>
            <a:endParaRPr lang="en-US" sz="2400" b="1" dirty="0">
              <a:solidFill>
                <a:prstClr val="white"/>
              </a:solidFill>
              <a:latin typeface="Arial" panose="020B0604020202020204" pitchFamily="34" charset="0"/>
              <a:cs typeface="Arial" panose="020B0604020202020204" pitchFamily="34" charset="0"/>
            </a:endParaRPr>
          </a:p>
        </p:txBody>
      </p:sp>
      <p:sp>
        <p:nvSpPr>
          <p:cNvPr id="10" name="Google Shape;217;p6"/>
          <p:cNvSpPr/>
          <p:nvPr/>
        </p:nvSpPr>
        <p:spPr>
          <a:xfrm rot="16200000" flipH="1">
            <a:off x="2578116" y="1646367"/>
            <a:ext cx="1517408" cy="4737270"/>
          </a:xfrm>
          <a:prstGeom prst="rect">
            <a:avLst/>
          </a:prstGeom>
          <a:solidFill>
            <a:srgbClr val="2B3D3C"/>
          </a:solidFill>
          <a:ln>
            <a:noFill/>
          </a:ln>
        </p:spPr>
        <p:txBody>
          <a:bodyPr spcFirstLastPara="1" wrap="square" lIns="91425" tIns="45700" rIns="91425" bIns="45700" anchor="t" anchorCtr="0">
            <a:noAutofit/>
          </a:bodyPr>
          <a:lstStyle/>
          <a:p>
            <a:pPr algn="ctr">
              <a:defRPr/>
            </a:pPr>
            <a:endParaRPr b="1">
              <a:solidFill>
                <a:prstClr val="black"/>
              </a:solidFill>
              <a:latin typeface="Arial" panose="020B0604020202020204" pitchFamily="34" charset="0"/>
              <a:ea typeface="Calibri"/>
              <a:cs typeface="Arial" panose="020B0604020202020204" pitchFamily="34" charset="0"/>
              <a:sym typeface="Calibri"/>
            </a:endParaRPr>
          </a:p>
        </p:txBody>
      </p:sp>
      <p:sp>
        <p:nvSpPr>
          <p:cNvPr id="11" name="Google Shape;282;p6"/>
          <p:cNvSpPr/>
          <p:nvPr/>
        </p:nvSpPr>
        <p:spPr>
          <a:xfrm>
            <a:off x="968185" y="3230191"/>
            <a:ext cx="4567135" cy="1569620"/>
          </a:xfrm>
          <a:prstGeom prst="rect">
            <a:avLst/>
          </a:prstGeom>
          <a:noFill/>
          <a:ln>
            <a:noFill/>
          </a:ln>
        </p:spPr>
        <p:txBody>
          <a:bodyPr spcFirstLastPara="1" wrap="square" lIns="91425" tIns="45700" rIns="91425" bIns="45700" anchor="t" anchorCtr="0">
            <a:spAutoFit/>
          </a:bodyPr>
          <a:lstStyle/>
          <a:p>
            <a:pPr>
              <a:defRPr/>
            </a:pPr>
            <a:r>
              <a:rPr lang="fr-CA" sz="2400" b="1" dirty="0">
                <a:solidFill>
                  <a:prstClr val="white"/>
                </a:solidFill>
                <a:latin typeface="Arial" panose="020B0604020202020204" pitchFamily="34" charset="0"/>
                <a:cs typeface="Arial" panose="020B0604020202020204" pitchFamily="34" charset="0"/>
              </a:rPr>
              <a:t>Autodétermination, autonomie </a:t>
            </a:r>
            <a:r>
              <a:rPr lang="fr-CA" sz="2400" b="1" dirty="0" smtClean="0">
                <a:solidFill>
                  <a:prstClr val="white"/>
                </a:solidFill>
                <a:latin typeface="Arial" panose="020B0604020202020204" pitchFamily="34" charset="0"/>
                <a:cs typeface="Arial" panose="020B0604020202020204" pitchFamily="34" charset="0"/>
              </a:rPr>
              <a:t>gouvernementale, reconnaissance </a:t>
            </a:r>
            <a:r>
              <a:rPr lang="fr-CA" sz="2400" b="1" dirty="0">
                <a:solidFill>
                  <a:prstClr val="white"/>
                </a:solidFill>
                <a:latin typeface="Arial" panose="020B0604020202020204" pitchFamily="34" charset="0"/>
                <a:cs typeface="Arial" panose="020B0604020202020204" pitchFamily="34" charset="0"/>
              </a:rPr>
              <a:t>et application des traités</a:t>
            </a:r>
          </a:p>
        </p:txBody>
      </p:sp>
      <p:sp>
        <p:nvSpPr>
          <p:cNvPr id="14" name="Google Shape;217;p6"/>
          <p:cNvSpPr/>
          <p:nvPr/>
        </p:nvSpPr>
        <p:spPr>
          <a:xfrm rot="16200000" flipH="1">
            <a:off x="2984324" y="2986169"/>
            <a:ext cx="704990" cy="4737270"/>
          </a:xfrm>
          <a:prstGeom prst="rect">
            <a:avLst/>
          </a:prstGeom>
          <a:solidFill>
            <a:srgbClr val="2B3D3C"/>
          </a:solidFill>
          <a:ln>
            <a:noFill/>
          </a:ln>
        </p:spPr>
        <p:txBody>
          <a:bodyPr spcFirstLastPara="1" wrap="square" lIns="91425" tIns="45700" rIns="91425" bIns="45700" anchor="t" anchorCtr="0">
            <a:noAutofit/>
          </a:bodyPr>
          <a:lstStyle/>
          <a:p>
            <a:pPr algn="ctr">
              <a:defRPr/>
            </a:pPr>
            <a:endParaRPr b="1">
              <a:solidFill>
                <a:prstClr val="black"/>
              </a:solidFill>
              <a:latin typeface="Arial" panose="020B0604020202020204" pitchFamily="34" charset="0"/>
              <a:ea typeface="Calibri"/>
              <a:cs typeface="Arial" panose="020B0604020202020204" pitchFamily="34" charset="0"/>
              <a:sym typeface="Calibri"/>
            </a:endParaRPr>
          </a:p>
        </p:txBody>
      </p:sp>
      <p:sp>
        <p:nvSpPr>
          <p:cNvPr id="15" name="Google Shape;282;p6"/>
          <p:cNvSpPr/>
          <p:nvPr/>
        </p:nvSpPr>
        <p:spPr>
          <a:xfrm>
            <a:off x="968184" y="5123991"/>
            <a:ext cx="4854392" cy="461624"/>
          </a:xfrm>
          <a:prstGeom prst="rect">
            <a:avLst/>
          </a:prstGeom>
          <a:noFill/>
          <a:ln>
            <a:noFill/>
          </a:ln>
        </p:spPr>
        <p:txBody>
          <a:bodyPr spcFirstLastPara="1" wrap="square" lIns="91425" tIns="45700" rIns="91425" bIns="45700" anchor="t" anchorCtr="0">
            <a:spAutoFit/>
          </a:bodyPr>
          <a:lstStyle/>
          <a:p>
            <a:pPr>
              <a:defRPr/>
            </a:pPr>
            <a:r>
              <a:rPr lang="fr-CA" sz="2400" b="1" dirty="0">
                <a:solidFill>
                  <a:prstClr val="white"/>
                </a:solidFill>
                <a:latin typeface="Arial" panose="020B0604020202020204" pitchFamily="34" charset="0"/>
                <a:cs typeface="Arial" panose="020B0604020202020204" pitchFamily="34" charset="0"/>
              </a:rPr>
              <a:t>Terres, territoires et ressources</a:t>
            </a:r>
          </a:p>
        </p:txBody>
      </p:sp>
      <p:sp>
        <p:nvSpPr>
          <p:cNvPr id="16" name="Google Shape;217;p6"/>
          <p:cNvSpPr/>
          <p:nvPr/>
        </p:nvSpPr>
        <p:spPr>
          <a:xfrm rot="16200000" flipH="1">
            <a:off x="7679282" y="830828"/>
            <a:ext cx="1400367" cy="4737270"/>
          </a:xfrm>
          <a:prstGeom prst="rect">
            <a:avLst/>
          </a:prstGeom>
          <a:solidFill>
            <a:srgbClr val="2B3D3C"/>
          </a:solidFill>
          <a:ln>
            <a:noFill/>
          </a:ln>
        </p:spPr>
        <p:txBody>
          <a:bodyPr spcFirstLastPara="1" wrap="square" lIns="91425" tIns="45700" rIns="91425" bIns="45700" anchor="t" anchorCtr="0">
            <a:noAutofit/>
          </a:bodyPr>
          <a:lstStyle/>
          <a:p>
            <a:pPr algn="ctr">
              <a:defRPr/>
            </a:pPr>
            <a:endParaRPr b="1">
              <a:solidFill>
                <a:prstClr val="black"/>
              </a:solidFill>
              <a:latin typeface="Arial" panose="020B0604020202020204" pitchFamily="34" charset="0"/>
              <a:ea typeface="Calibri"/>
              <a:cs typeface="Arial" panose="020B0604020202020204" pitchFamily="34" charset="0"/>
              <a:sym typeface="Calibri"/>
            </a:endParaRPr>
          </a:p>
        </p:txBody>
      </p:sp>
      <p:sp>
        <p:nvSpPr>
          <p:cNvPr id="17" name="Google Shape;282;p6"/>
          <p:cNvSpPr/>
          <p:nvPr/>
        </p:nvSpPr>
        <p:spPr>
          <a:xfrm>
            <a:off x="6010831" y="2559661"/>
            <a:ext cx="5042644" cy="1200288"/>
          </a:xfrm>
          <a:prstGeom prst="rect">
            <a:avLst/>
          </a:prstGeom>
          <a:noFill/>
          <a:ln>
            <a:noFill/>
          </a:ln>
        </p:spPr>
        <p:txBody>
          <a:bodyPr spcFirstLastPara="1" wrap="square" lIns="91425" tIns="45700" rIns="91425" bIns="45700" anchor="t" anchorCtr="0">
            <a:spAutoFit/>
          </a:bodyPr>
          <a:lstStyle/>
          <a:p>
            <a:pPr>
              <a:defRPr/>
            </a:pPr>
            <a:r>
              <a:rPr lang="fr-CA" sz="2400" b="1" dirty="0">
                <a:solidFill>
                  <a:prstClr val="white"/>
                </a:solidFill>
                <a:latin typeface="Arial" panose="020B0604020202020204" pitchFamily="34" charset="0"/>
                <a:cs typeface="Arial" panose="020B0604020202020204" pitchFamily="34" charset="0"/>
              </a:rPr>
              <a:t>Droits civils et politiques </a:t>
            </a:r>
            <a:r>
              <a:rPr lang="fr-CA" sz="2400" b="1" dirty="0" smtClean="0">
                <a:solidFill>
                  <a:prstClr val="white"/>
                </a:solidFill>
                <a:latin typeface="Arial" panose="020B0604020202020204" pitchFamily="34" charset="0"/>
                <a:cs typeface="Arial" panose="020B0604020202020204" pitchFamily="34" charset="0"/>
              </a:rPr>
              <a:t/>
            </a:r>
            <a:br>
              <a:rPr lang="fr-CA" sz="2400" b="1" dirty="0" smtClean="0">
                <a:solidFill>
                  <a:prstClr val="white"/>
                </a:solidFill>
                <a:latin typeface="Arial" panose="020B0604020202020204" pitchFamily="34" charset="0"/>
                <a:cs typeface="Arial" panose="020B0604020202020204" pitchFamily="34" charset="0"/>
              </a:rPr>
            </a:br>
            <a:r>
              <a:rPr lang="fr-CA" sz="2400" b="1" dirty="0" smtClean="0">
                <a:solidFill>
                  <a:prstClr val="white"/>
                </a:solidFill>
                <a:latin typeface="Arial" panose="020B0604020202020204" pitchFamily="34" charset="0"/>
                <a:cs typeface="Arial" panose="020B0604020202020204" pitchFamily="34" charset="0"/>
              </a:rPr>
              <a:t>(dont l’identité</a:t>
            </a:r>
            <a:r>
              <a:rPr lang="fr-CA" sz="2400" b="1" dirty="0">
                <a:solidFill>
                  <a:prstClr val="white"/>
                </a:solidFill>
                <a:latin typeface="Arial" panose="020B0604020202020204" pitchFamily="34" charset="0"/>
                <a:cs typeface="Arial" panose="020B0604020202020204" pitchFamily="34" charset="0"/>
              </a:rPr>
              <a:t>, l’appartenance </a:t>
            </a:r>
            <a:r>
              <a:rPr lang="fr-CA" sz="2400" b="1" dirty="0" smtClean="0">
                <a:solidFill>
                  <a:prstClr val="white"/>
                </a:solidFill>
                <a:latin typeface="Arial" panose="020B0604020202020204" pitchFamily="34" charset="0"/>
                <a:cs typeface="Arial" panose="020B0604020202020204" pitchFamily="34" charset="0"/>
              </a:rPr>
              <a:t/>
            </a:r>
            <a:br>
              <a:rPr lang="fr-CA" sz="2400" b="1" dirty="0" smtClean="0">
                <a:solidFill>
                  <a:prstClr val="white"/>
                </a:solidFill>
                <a:latin typeface="Arial" panose="020B0604020202020204" pitchFamily="34" charset="0"/>
                <a:cs typeface="Arial" panose="020B0604020202020204" pitchFamily="34" charset="0"/>
              </a:rPr>
            </a:br>
            <a:r>
              <a:rPr lang="fr-CA" sz="2400" b="1" dirty="0" smtClean="0">
                <a:solidFill>
                  <a:prstClr val="white"/>
                </a:solidFill>
                <a:latin typeface="Arial" panose="020B0604020202020204" pitchFamily="34" charset="0"/>
                <a:cs typeface="Arial" panose="020B0604020202020204" pitchFamily="34" charset="0"/>
              </a:rPr>
              <a:t>et </a:t>
            </a:r>
            <a:r>
              <a:rPr lang="fr-CA" sz="2400" b="1" dirty="0">
                <a:solidFill>
                  <a:prstClr val="white"/>
                </a:solidFill>
                <a:latin typeface="Arial" panose="020B0604020202020204" pitchFamily="34" charset="0"/>
                <a:cs typeface="Arial" panose="020B0604020202020204" pitchFamily="34" charset="0"/>
              </a:rPr>
              <a:t>la communauté)</a:t>
            </a:r>
          </a:p>
        </p:txBody>
      </p:sp>
      <p:sp>
        <p:nvSpPr>
          <p:cNvPr id="18" name="Google Shape;217;p6"/>
          <p:cNvSpPr/>
          <p:nvPr/>
        </p:nvSpPr>
        <p:spPr>
          <a:xfrm rot="16200000" flipH="1">
            <a:off x="7570686" y="2529884"/>
            <a:ext cx="1617560" cy="4737270"/>
          </a:xfrm>
          <a:prstGeom prst="rect">
            <a:avLst/>
          </a:prstGeom>
          <a:solidFill>
            <a:srgbClr val="2B3D3C"/>
          </a:solidFill>
          <a:ln>
            <a:noFill/>
          </a:ln>
        </p:spPr>
        <p:txBody>
          <a:bodyPr spcFirstLastPara="1" wrap="square" lIns="91425" tIns="45700" rIns="91425" bIns="45700" anchor="t" anchorCtr="0">
            <a:noAutofit/>
          </a:bodyPr>
          <a:lstStyle/>
          <a:p>
            <a:pPr algn="ctr">
              <a:defRPr/>
            </a:pPr>
            <a:endParaRPr b="1">
              <a:solidFill>
                <a:prstClr val="black"/>
              </a:solidFill>
              <a:latin typeface="Arial" panose="020B0604020202020204" pitchFamily="34" charset="0"/>
              <a:ea typeface="Calibri"/>
              <a:cs typeface="Arial" panose="020B0604020202020204" pitchFamily="34" charset="0"/>
              <a:sym typeface="Calibri"/>
            </a:endParaRPr>
          </a:p>
        </p:txBody>
      </p:sp>
      <p:sp>
        <p:nvSpPr>
          <p:cNvPr id="24" name="Google Shape;282;p6"/>
          <p:cNvSpPr/>
          <p:nvPr/>
        </p:nvSpPr>
        <p:spPr>
          <a:xfrm>
            <a:off x="6096000" y="4298374"/>
            <a:ext cx="4567135" cy="1200288"/>
          </a:xfrm>
          <a:prstGeom prst="rect">
            <a:avLst/>
          </a:prstGeom>
          <a:noFill/>
          <a:ln>
            <a:noFill/>
          </a:ln>
        </p:spPr>
        <p:txBody>
          <a:bodyPr spcFirstLastPara="1" wrap="square" lIns="91425" tIns="45700" rIns="91425" bIns="45700" anchor="t" anchorCtr="0">
            <a:spAutoFit/>
          </a:bodyPr>
          <a:lstStyle/>
          <a:p>
            <a:pPr>
              <a:defRPr/>
            </a:pPr>
            <a:r>
              <a:rPr lang="fr-CA" sz="2400" b="1" dirty="0">
                <a:solidFill>
                  <a:prstClr val="white"/>
                </a:solidFill>
                <a:latin typeface="Arial" panose="020B0604020202020204" pitchFamily="34" charset="0"/>
                <a:cs typeface="Arial" panose="020B0604020202020204" pitchFamily="34" charset="0"/>
              </a:rPr>
              <a:t>Participation aux décisions </a:t>
            </a:r>
            <a:r>
              <a:rPr lang="fr-CA" sz="2400" b="1" dirty="0" smtClean="0">
                <a:solidFill>
                  <a:prstClr val="white"/>
                </a:solidFill>
                <a:latin typeface="Arial" panose="020B0604020202020204" pitchFamily="34" charset="0"/>
                <a:cs typeface="Arial" panose="020B0604020202020204" pitchFamily="34" charset="0"/>
              </a:rPr>
              <a:t/>
            </a:r>
            <a:br>
              <a:rPr lang="fr-CA" sz="2400" b="1" dirty="0" smtClean="0">
                <a:solidFill>
                  <a:prstClr val="white"/>
                </a:solidFill>
                <a:latin typeface="Arial" panose="020B0604020202020204" pitchFamily="34" charset="0"/>
                <a:cs typeface="Arial" panose="020B0604020202020204" pitchFamily="34" charset="0"/>
              </a:rPr>
            </a:br>
            <a:r>
              <a:rPr lang="fr-CA" sz="2400" b="1" dirty="0" smtClean="0">
                <a:solidFill>
                  <a:prstClr val="white"/>
                </a:solidFill>
                <a:latin typeface="Arial" panose="020B0604020202020204" pitchFamily="34" charset="0"/>
                <a:cs typeface="Arial" panose="020B0604020202020204" pitchFamily="34" charset="0"/>
              </a:rPr>
              <a:t>et </a:t>
            </a:r>
            <a:r>
              <a:rPr lang="fr-CA" sz="2400" b="1" dirty="0">
                <a:solidFill>
                  <a:prstClr val="white"/>
                </a:solidFill>
                <a:latin typeface="Arial" panose="020B0604020202020204" pitchFamily="34" charset="0"/>
                <a:cs typeface="Arial" panose="020B0604020202020204" pitchFamily="34" charset="0"/>
              </a:rPr>
              <a:t>renforcement des institutions autochtones</a:t>
            </a:r>
          </a:p>
        </p:txBody>
      </p:sp>
    </p:spTree>
    <p:extLst>
      <p:ext uri="{BB962C8B-B14F-4D97-AF65-F5344CB8AC3E}">
        <p14:creationId xmlns:p14="http://schemas.microsoft.com/office/powerpoint/2010/main" val="402402159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CA" dirty="0"/>
              <a:t>Plan d’action – Thèmes de la Déclaration</a:t>
            </a:r>
            <a:endParaRPr lang="en-CA" dirty="0"/>
          </a:p>
        </p:txBody>
      </p:sp>
      <p:sp>
        <p:nvSpPr>
          <p:cNvPr id="4" name="Google Shape;217;p6"/>
          <p:cNvSpPr/>
          <p:nvPr/>
        </p:nvSpPr>
        <p:spPr>
          <a:xfrm rot="16200000" flipH="1">
            <a:off x="2636388" y="830579"/>
            <a:ext cx="1400866" cy="4737270"/>
          </a:xfrm>
          <a:prstGeom prst="rect">
            <a:avLst/>
          </a:prstGeom>
          <a:solidFill>
            <a:srgbClr val="2B3D3C"/>
          </a:solidFill>
          <a:ln>
            <a:noFill/>
          </a:ln>
        </p:spPr>
        <p:txBody>
          <a:bodyPr spcFirstLastPara="1" wrap="square" lIns="91425" tIns="45700" rIns="91425" bIns="45700" anchor="t" anchorCtr="0">
            <a:noAutofit/>
          </a:bodyPr>
          <a:lstStyle/>
          <a:p>
            <a:pPr algn="ctr">
              <a:defRPr/>
            </a:pPr>
            <a:endParaRPr b="1">
              <a:solidFill>
                <a:prstClr val="black"/>
              </a:solidFill>
              <a:latin typeface="Arial" panose="020B0604020202020204" pitchFamily="34" charset="0"/>
              <a:ea typeface="Calibri"/>
              <a:cs typeface="Arial" panose="020B0604020202020204" pitchFamily="34" charset="0"/>
              <a:sym typeface="Calibri"/>
            </a:endParaRPr>
          </a:p>
        </p:txBody>
      </p:sp>
      <p:sp>
        <p:nvSpPr>
          <p:cNvPr id="9" name="Google Shape;282;p6"/>
          <p:cNvSpPr/>
          <p:nvPr/>
        </p:nvSpPr>
        <p:spPr>
          <a:xfrm>
            <a:off x="968186" y="2559162"/>
            <a:ext cx="4567135" cy="1200288"/>
          </a:xfrm>
          <a:prstGeom prst="rect">
            <a:avLst/>
          </a:prstGeom>
          <a:noFill/>
          <a:ln>
            <a:noFill/>
          </a:ln>
        </p:spPr>
        <p:txBody>
          <a:bodyPr spcFirstLastPara="1" wrap="square" lIns="91425" tIns="45700" rIns="91425" bIns="45700" anchor="t" anchorCtr="0">
            <a:spAutoFit/>
          </a:bodyPr>
          <a:lstStyle/>
          <a:p>
            <a:pPr>
              <a:defRPr/>
            </a:pPr>
            <a:r>
              <a:rPr lang="fr-CA" sz="2400" b="1" dirty="0">
                <a:solidFill>
                  <a:prstClr val="white"/>
                </a:solidFill>
                <a:latin typeface="Arial" panose="020B0604020202020204" pitchFamily="34" charset="0"/>
                <a:cs typeface="Arial" panose="020B0604020202020204" pitchFamily="34" charset="0"/>
              </a:rPr>
              <a:t>Droits économiques </a:t>
            </a:r>
            <a:r>
              <a:rPr lang="fr-CA" sz="2400" b="1" dirty="0" smtClean="0">
                <a:solidFill>
                  <a:prstClr val="white"/>
                </a:solidFill>
                <a:latin typeface="Arial" panose="020B0604020202020204" pitchFamily="34" charset="0"/>
                <a:cs typeface="Arial" panose="020B0604020202020204" pitchFamily="34" charset="0"/>
              </a:rPr>
              <a:t/>
            </a:r>
            <a:br>
              <a:rPr lang="fr-CA" sz="2400" b="1" dirty="0" smtClean="0">
                <a:solidFill>
                  <a:prstClr val="white"/>
                </a:solidFill>
                <a:latin typeface="Arial" panose="020B0604020202020204" pitchFamily="34" charset="0"/>
                <a:cs typeface="Arial" panose="020B0604020202020204" pitchFamily="34" charset="0"/>
              </a:rPr>
            </a:br>
            <a:r>
              <a:rPr lang="fr-CA" sz="2400" b="1" dirty="0" smtClean="0">
                <a:solidFill>
                  <a:prstClr val="white"/>
                </a:solidFill>
                <a:latin typeface="Arial" panose="020B0604020202020204" pitchFamily="34" charset="0"/>
                <a:cs typeface="Arial" panose="020B0604020202020204" pitchFamily="34" charset="0"/>
              </a:rPr>
              <a:t>et </a:t>
            </a:r>
            <a:r>
              <a:rPr lang="fr-CA" sz="2400" b="1" dirty="0">
                <a:solidFill>
                  <a:prstClr val="white"/>
                </a:solidFill>
                <a:latin typeface="Arial" panose="020B0604020202020204" pitchFamily="34" charset="0"/>
                <a:cs typeface="Arial" panose="020B0604020202020204" pitchFamily="34" charset="0"/>
              </a:rPr>
              <a:t>sociaux                (développement et santé)</a:t>
            </a:r>
          </a:p>
        </p:txBody>
      </p:sp>
      <p:sp>
        <p:nvSpPr>
          <p:cNvPr id="18" name="Google Shape;217;p6"/>
          <p:cNvSpPr/>
          <p:nvPr/>
        </p:nvSpPr>
        <p:spPr>
          <a:xfrm rot="16200000" flipH="1">
            <a:off x="2936601" y="2159833"/>
            <a:ext cx="800438" cy="4737270"/>
          </a:xfrm>
          <a:prstGeom prst="rect">
            <a:avLst/>
          </a:prstGeom>
          <a:solidFill>
            <a:srgbClr val="2B3D3C"/>
          </a:solidFill>
          <a:ln>
            <a:noFill/>
          </a:ln>
        </p:spPr>
        <p:txBody>
          <a:bodyPr spcFirstLastPara="1" wrap="square" lIns="91425" tIns="45700" rIns="91425" bIns="45700" anchor="t" anchorCtr="0">
            <a:noAutofit/>
          </a:bodyPr>
          <a:lstStyle/>
          <a:p>
            <a:pPr algn="ctr">
              <a:defRPr/>
            </a:pPr>
            <a:endParaRPr b="1">
              <a:solidFill>
                <a:prstClr val="black"/>
              </a:solidFill>
              <a:latin typeface="Arial" panose="020B0604020202020204" pitchFamily="34" charset="0"/>
              <a:ea typeface="Calibri"/>
              <a:cs typeface="Arial" panose="020B0604020202020204" pitchFamily="34" charset="0"/>
              <a:sym typeface="Calibri"/>
            </a:endParaRPr>
          </a:p>
        </p:txBody>
      </p:sp>
      <p:sp>
        <p:nvSpPr>
          <p:cNvPr id="24" name="Google Shape;282;p6"/>
          <p:cNvSpPr/>
          <p:nvPr/>
        </p:nvSpPr>
        <p:spPr>
          <a:xfrm>
            <a:off x="1053353" y="4297655"/>
            <a:ext cx="4567135" cy="830956"/>
          </a:xfrm>
          <a:prstGeom prst="rect">
            <a:avLst/>
          </a:prstGeom>
          <a:noFill/>
          <a:ln>
            <a:noFill/>
          </a:ln>
        </p:spPr>
        <p:txBody>
          <a:bodyPr spcFirstLastPara="1" wrap="square" lIns="91425" tIns="45700" rIns="91425" bIns="45700" anchor="t" anchorCtr="0">
            <a:spAutoFit/>
          </a:bodyPr>
          <a:lstStyle/>
          <a:p>
            <a:pPr algn="ctr">
              <a:defRPr/>
            </a:pPr>
            <a:r>
              <a:rPr lang="fr-CA" sz="2400" b="1" dirty="0">
                <a:solidFill>
                  <a:prstClr val="white"/>
                </a:solidFill>
                <a:latin typeface="Arial" panose="020B0604020202020204" pitchFamily="34" charset="0"/>
                <a:cs typeface="Arial" panose="020B0604020202020204" pitchFamily="34" charset="0"/>
              </a:rPr>
              <a:t>Mise en œuvre et réparation</a:t>
            </a:r>
            <a:r>
              <a:rPr lang="en-IN" sz="2400" b="1" dirty="0">
                <a:solidFill>
                  <a:prstClr val="white"/>
                </a:solidFill>
                <a:latin typeface="Arial" panose="020B0604020202020204" pitchFamily="34" charset="0"/>
                <a:cs typeface="Arial" panose="020B0604020202020204" pitchFamily="34" charset="0"/>
              </a:rPr>
              <a:t/>
            </a:r>
            <a:br>
              <a:rPr lang="en-IN" sz="2400" b="1" dirty="0">
                <a:solidFill>
                  <a:prstClr val="white"/>
                </a:solidFill>
                <a:latin typeface="Arial" panose="020B0604020202020204" pitchFamily="34" charset="0"/>
                <a:cs typeface="Arial" panose="020B0604020202020204" pitchFamily="34" charset="0"/>
              </a:rPr>
            </a:br>
            <a:endParaRPr lang="en-US" sz="2400" b="1" dirty="0">
              <a:solidFill>
                <a:prstClr val="white"/>
              </a:solidFill>
              <a:latin typeface="Arial" panose="020B0604020202020204" pitchFamily="34" charset="0"/>
              <a:cs typeface="Arial" panose="020B0604020202020204" pitchFamily="34" charset="0"/>
            </a:endParaRPr>
          </a:p>
        </p:txBody>
      </p:sp>
      <p:sp>
        <p:nvSpPr>
          <p:cNvPr id="16" name="Google Shape;217;p6"/>
          <p:cNvSpPr/>
          <p:nvPr/>
        </p:nvSpPr>
        <p:spPr>
          <a:xfrm rot="16200000" flipH="1">
            <a:off x="7894434" y="615678"/>
            <a:ext cx="970063" cy="4737270"/>
          </a:xfrm>
          <a:prstGeom prst="rect">
            <a:avLst/>
          </a:prstGeom>
          <a:solidFill>
            <a:srgbClr val="2B3D3C"/>
          </a:solidFill>
          <a:ln>
            <a:noFill/>
          </a:ln>
        </p:spPr>
        <p:txBody>
          <a:bodyPr spcFirstLastPara="1" wrap="square" lIns="91425" tIns="45700" rIns="91425" bIns="45700" anchor="t" anchorCtr="0">
            <a:noAutofit/>
          </a:bodyPr>
          <a:lstStyle/>
          <a:p>
            <a:pPr algn="ctr">
              <a:defRPr/>
            </a:pPr>
            <a:endParaRPr b="1">
              <a:solidFill>
                <a:prstClr val="black"/>
              </a:solidFill>
              <a:latin typeface="Arial" panose="020B0604020202020204" pitchFamily="34" charset="0"/>
              <a:ea typeface="Calibri"/>
              <a:cs typeface="Arial" panose="020B0604020202020204" pitchFamily="34" charset="0"/>
              <a:sym typeface="Calibri"/>
            </a:endParaRPr>
          </a:p>
        </p:txBody>
      </p:sp>
      <p:sp>
        <p:nvSpPr>
          <p:cNvPr id="17" name="Google Shape;282;p6"/>
          <p:cNvSpPr/>
          <p:nvPr/>
        </p:nvSpPr>
        <p:spPr>
          <a:xfrm>
            <a:off x="6010831" y="2608587"/>
            <a:ext cx="4567135" cy="830956"/>
          </a:xfrm>
          <a:prstGeom prst="rect">
            <a:avLst/>
          </a:prstGeom>
          <a:noFill/>
          <a:ln>
            <a:noFill/>
          </a:ln>
        </p:spPr>
        <p:txBody>
          <a:bodyPr spcFirstLastPara="1" wrap="square" lIns="91425" tIns="45700" rIns="91425" bIns="45700" anchor="t" anchorCtr="0">
            <a:spAutoFit/>
          </a:bodyPr>
          <a:lstStyle/>
          <a:p>
            <a:pPr>
              <a:defRPr/>
            </a:pPr>
            <a:r>
              <a:rPr lang="fr-CA" sz="2400" b="1" dirty="0" smtClean="0">
                <a:solidFill>
                  <a:prstClr val="white"/>
                </a:solidFill>
                <a:latin typeface="Arial" panose="020B0604020202020204" pitchFamily="34" charset="0"/>
                <a:cs typeface="Arial" panose="020B0604020202020204" pitchFamily="34" charset="0"/>
              </a:rPr>
              <a:t>Éducation, information </a:t>
            </a:r>
            <a:r>
              <a:rPr lang="fr-CA" sz="2400" b="1" dirty="0">
                <a:solidFill>
                  <a:prstClr val="white"/>
                </a:solidFill>
                <a:latin typeface="Arial" panose="020B0604020202020204" pitchFamily="34" charset="0"/>
                <a:cs typeface="Arial" panose="020B0604020202020204" pitchFamily="34" charset="0"/>
              </a:rPr>
              <a:t>et médias</a:t>
            </a:r>
          </a:p>
        </p:txBody>
      </p:sp>
      <p:sp>
        <p:nvSpPr>
          <p:cNvPr id="14" name="Google Shape;217;p6"/>
          <p:cNvSpPr/>
          <p:nvPr/>
        </p:nvSpPr>
        <p:spPr>
          <a:xfrm rot="16200000" flipH="1">
            <a:off x="7805959" y="1986542"/>
            <a:ext cx="1147015" cy="4737270"/>
          </a:xfrm>
          <a:prstGeom prst="rect">
            <a:avLst/>
          </a:prstGeom>
          <a:solidFill>
            <a:srgbClr val="2B3D3C"/>
          </a:solidFill>
          <a:ln>
            <a:noFill/>
          </a:ln>
        </p:spPr>
        <p:txBody>
          <a:bodyPr spcFirstLastPara="1" wrap="square" lIns="91425" tIns="45700" rIns="91425" bIns="45700" anchor="t" anchorCtr="0">
            <a:noAutofit/>
          </a:bodyPr>
          <a:lstStyle/>
          <a:p>
            <a:pPr algn="ctr">
              <a:defRPr/>
            </a:pPr>
            <a:endParaRPr b="1">
              <a:solidFill>
                <a:prstClr val="black"/>
              </a:solidFill>
              <a:latin typeface="Arial" panose="020B0604020202020204" pitchFamily="34" charset="0"/>
              <a:ea typeface="Calibri"/>
              <a:cs typeface="Arial" panose="020B0604020202020204" pitchFamily="34" charset="0"/>
              <a:sym typeface="Calibri"/>
            </a:endParaRPr>
          </a:p>
        </p:txBody>
      </p:sp>
      <p:sp>
        <p:nvSpPr>
          <p:cNvPr id="15" name="Google Shape;282;p6"/>
          <p:cNvSpPr/>
          <p:nvPr/>
        </p:nvSpPr>
        <p:spPr>
          <a:xfrm>
            <a:off x="6010832" y="3921865"/>
            <a:ext cx="4567135" cy="830956"/>
          </a:xfrm>
          <a:prstGeom prst="rect">
            <a:avLst/>
          </a:prstGeom>
          <a:noFill/>
          <a:ln>
            <a:noFill/>
          </a:ln>
        </p:spPr>
        <p:txBody>
          <a:bodyPr spcFirstLastPara="1" wrap="square" lIns="91425" tIns="45700" rIns="91425" bIns="45700" anchor="t" anchorCtr="0">
            <a:spAutoFit/>
          </a:bodyPr>
          <a:lstStyle/>
          <a:p>
            <a:pPr>
              <a:defRPr/>
            </a:pPr>
            <a:r>
              <a:rPr lang="fr-CA" sz="2400" b="1" dirty="0">
                <a:solidFill>
                  <a:prstClr val="white"/>
                </a:solidFill>
                <a:latin typeface="Arial" panose="020B0604020202020204" pitchFamily="34" charset="0"/>
                <a:cs typeface="Arial" panose="020B0604020202020204" pitchFamily="34" charset="0"/>
              </a:rPr>
              <a:t>Droits culturels, </a:t>
            </a:r>
            <a:r>
              <a:rPr lang="fr-CA" sz="2400" b="1" dirty="0" smtClean="0">
                <a:solidFill>
                  <a:prstClr val="white"/>
                </a:solidFill>
                <a:latin typeface="Arial" panose="020B0604020202020204" pitchFamily="34" charset="0"/>
                <a:cs typeface="Arial" panose="020B0604020202020204" pitchFamily="34" charset="0"/>
              </a:rPr>
              <a:t>religieux </a:t>
            </a:r>
            <a:br>
              <a:rPr lang="fr-CA" sz="2400" b="1" dirty="0" smtClean="0">
                <a:solidFill>
                  <a:prstClr val="white"/>
                </a:solidFill>
                <a:latin typeface="Arial" panose="020B0604020202020204" pitchFamily="34" charset="0"/>
                <a:cs typeface="Arial" panose="020B0604020202020204" pitchFamily="34" charset="0"/>
              </a:rPr>
            </a:br>
            <a:r>
              <a:rPr lang="fr-CA" sz="2400" b="1" dirty="0" smtClean="0">
                <a:solidFill>
                  <a:prstClr val="white"/>
                </a:solidFill>
                <a:latin typeface="Arial" panose="020B0604020202020204" pitchFamily="34" charset="0"/>
                <a:cs typeface="Arial" panose="020B0604020202020204" pitchFamily="34" charset="0"/>
              </a:rPr>
              <a:t>et </a:t>
            </a:r>
            <a:r>
              <a:rPr lang="fr-CA" sz="2400" b="1" dirty="0">
                <a:solidFill>
                  <a:prstClr val="white"/>
                </a:solidFill>
                <a:latin typeface="Arial" panose="020B0604020202020204" pitchFamily="34" charset="0"/>
                <a:cs typeface="Arial" panose="020B0604020202020204" pitchFamily="34" charset="0"/>
              </a:rPr>
              <a:t>linguistiques</a:t>
            </a:r>
          </a:p>
        </p:txBody>
      </p:sp>
      <p:sp>
        <p:nvSpPr>
          <p:cNvPr id="12" name="Google Shape;217;p6"/>
          <p:cNvSpPr/>
          <p:nvPr/>
        </p:nvSpPr>
        <p:spPr>
          <a:xfrm rot="16200000" flipH="1">
            <a:off x="3066820" y="3111434"/>
            <a:ext cx="540000" cy="4737270"/>
          </a:xfrm>
          <a:prstGeom prst="rect">
            <a:avLst/>
          </a:prstGeom>
          <a:solidFill>
            <a:srgbClr val="2B3D3C"/>
          </a:solidFill>
          <a:ln>
            <a:noFill/>
          </a:ln>
        </p:spPr>
        <p:txBody>
          <a:bodyPr spcFirstLastPara="1" wrap="square" lIns="91425" tIns="45700" rIns="91425" bIns="45700" anchor="t" anchorCtr="0">
            <a:noAutofit/>
          </a:bodyPr>
          <a:lstStyle/>
          <a:p>
            <a:pPr algn="ctr">
              <a:defRPr/>
            </a:pPr>
            <a:endParaRPr b="1">
              <a:solidFill>
                <a:prstClr val="black"/>
              </a:solidFill>
              <a:latin typeface="Arial" panose="020B0604020202020204" pitchFamily="34" charset="0"/>
              <a:ea typeface="Calibri"/>
              <a:cs typeface="Arial" panose="020B0604020202020204" pitchFamily="34" charset="0"/>
              <a:sym typeface="Calibri"/>
            </a:endParaRPr>
          </a:p>
        </p:txBody>
      </p:sp>
      <p:sp>
        <p:nvSpPr>
          <p:cNvPr id="11" name="Google Shape;282;p6"/>
          <p:cNvSpPr/>
          <p:nvPr/>
        </p:nvSpPr>
        <p:spPr>
          <a:xfrm>
            <a:off x="1263478" y="5248919"/>
            <a:ext cx="4567135" cy="461624"/>
          </a:xfrm>
          <a:prstGeom prst="rect">
            <a:avLst/>
          </a:prstGeom>
          <a:noFill/>
          <a:ln>
            <a:noFill/>
          </a:ln>
        </p:spPr>
        <p:txBody>
          <a:bodyPr spcFirstLastPara="1" wrap="square" lIns="91425" tIns="45700" rIns="91425" bIns="45700" anchor="t" anchorCtr="0">
            <a:spAutoFit/>
          </a:bodyPr>
          <a:lstStyle/>
          <a:p>
            <a:pPr>
              <a:defRPr/>
            </a:pPr>
            <a:r>
              <a:rPr lang="en-IN" sz="2400" b="1" dirty="0" err="1" smtClean="0">
                <a:solidFill>
                  <a:prstClr val="white"/>
                </a:solidFill>
                <a:latin typeface="Arial" panose="020B0604020202020204" pitchFamily="34" charset="0"/>
                <a:cs typeface="Arial" panose="020B0604020202020204" pitchFamily="34" charset="0"/>
              </a:rPr>
              <a:t>Environnement</a:t>
            </a:r>
            <a:endParaRPr lang="en-US" sz="2400" b="1" dirty="0">
              <a:solidFill>
                <a:prstClr val="white"/>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02775982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199" y="1346307"/>
            <a:ext cx="10515600" cy="846318"/>
          </a:xfrm>
        </p:spPr>
        <p:txBody>
          <a:bodyPr>
            <a:normAutofit/>
          </a:bodyPr>
          <a:lstStyle/>
          <a:p>
            <a:r>
              <a:rPr lang="en-US" dirty="0" smtClean="0"/>
              <a:t>Plan </a:t>
            </a:r>
            <a:r>
              <a:rPr lang="en-US" dirty="0" err="1" smtClean="0"/>
              <a:t>d’action</a:t>
            </a:r>
            <a:r>
              <a:rPr lang="en-US" dirty="0" smtClean="0"/>
              <a:t> – </a:t>
            </a:r>
            <a:r>
              <a:rPr lang="en-US" dirty="0" err="1" smtClean="0"/>
              <a:t>Calendrier</a:t>
            </a:r>
            <a:r>
              <a:rPr lang="en-US" dirty="0" smtClean="0"/>
              <a:t> </a:t>
            </a:r>
            <a:r>
              <a:rPr lang="en-US" dirty="0" err="1" smtClean="0"/>
              <a:t>d’exécution</a:t>
            </a:r>
            <a:endParaRPr lang="en-CA" dirty="0"/>
          </a:p>
        </p:txBody>
      </p:sp>
      <p:sp>
        <p:nvSpPr>
          <p:cNvPr id="3" name="Rectangle 2"/>
          <p:cNvSpPr/>
          <p:nvPr/>
        </p:nvSpPr>
        <p:spPr>
          <a:xfrm>
            <a:off x="838199" y="2192625"/>
            <a:ext cx="10942675" cy="3724096"/>
          </a:xfrm>
          <a:prstGeom prst="rect">
            <a:avLst/>
          </a:prstGeom>
        </p:spPr>
        <p:txBody>
          <a:bodyPr wrap="square">
            <a:spAutoFit/>
          </a:bodyPr>
          <a:lstStyle/>
          <a:p>
            <a:pPr lvl="0"/>
            <a:r>
              <a:rPr lang="en-CA" b="1" dirty="0" err="1"/>
              <a:t>Juin</a:t>
            </a:r>
            <a:r>
              <a:rPr lang="en-CA" b="1" dirty="0"/>
              <a:t> 2021 – Sanction Royale</a:t>
            </a:r>
            <a:endParaRPr lang="en-CA" sz="1600" dirty="0"/>
          </a:p>
          <a:p>
            <a:pPr lvl="1"/>
            <a:r>
              <a:rPr lang="fr-FR" dirty="0"/>
              <a:t>Les mesures de compatibilité des lois commencent et se poursuivent</a:t>
            </a:r>
            <a:endParaRPr lang="en-CA" sz="1600" dirty="0"/>
          </a:p>
          <a:p>
            <a:pPr lvl="0"/>
            <a:r>
              <a:rPr lang="fr-FR" b="1" dirty="0"/>
              <a:t>Hiver 2021/automne 2022 – Phase 1 du processus de mobilisation</a:t>
            </a:r>
            <a:endParaRPr lang="en-CA" sz="1600" dirty="0"/>
          </a:p>
          <a:p>
            <a:pPr lvl="1"/>
            <a:r>
              <a:rPr lang="fr-FR" dirty="0"/>
              <a:t>Appel de propositions pour appuyer la participation des Autochtones (du 10 décembre au 15 avril 2022)</a:t>
            </a:r>
            <a:endParaRPr lang="en-CA" sz="1600" dirty="0"/>
          </a:p>
          <a:p>
            <a:pPr lvl="1"/>
            <a:r>
              <a:rPr lang="fr-FR" dirty="0"/>
              <a:t>Consultations continues dirigées par les Autochtones (jusqu’en mars 2023)</a:t>
            </a:r>
            <a:endParaRPr lang="en-CA" sz="1600" dirty="0"/>
          </a:p>
          <a:p>
            <a:pPr lvl="1"/>
            <a:r>
              <a:rPr lang="fr-FR" dirty="0"/>
              <a:t>Mobilisation ciblée de la Couronne et des Autochtones</a:t>
            </a:r>
            <a:endParaRPr lang="en-CA" sz="1600" dirty="0"/>
          </a:p>
          <a:p>
            <a:pPr lvl="1"/>
            <a:r>
              <a:rPr lang="fr-FR" dirty="0"/>
              <a:t>Collaboration interministérielle continue</a:t>
            </a:r>
            <a:endParaRPr lang="en-CA" sz="1600" dirty="0"/>
          </a:p>
          <a:p>
            <a:pPr lvl="1"/>
            <a:r>
              <a:rPr lang="fr-FR" dirty="0"/>
              <a:t>Séance d’échange d’information sur le processus avec l’industrie et d’autres intervenants</a:t>
            </a:r>
            <a:endParaRPr lang="en-CA" sz="1600" dirty="0"/>
          </a:p>
          <a:p>
            <a:pPr lvl="0"/>
            <a:r>
              <a:rPr lang="fr-FR" b="1" dirty="0"/>
              <a:t>Automne 2022/hiver 2023 – Période de politique interne</a:t>
            </a:r>
            <a:endParaRPr lang="en-CA" sz="1600" dirty="0"/>
          </a:p>
          <a:p>
            <a:pPr lvl="1"/>
            <a:r>
              <a:rPr lang="fr-FR" dirty="0"/>
              <a:t>Analyse des résultats de la mobilisation initiale avec les partenaires autochtones et les autres ministères</a:t>
            </a:r>
            <a:endParaRPr lang="en-CA" sz="1600" dirty="0"/>
          </a:p>
          <a:p>
            <a:pPr lvl="1"/>
            <a:r>
              <a:rPr lang="fr-FR" dirty="0"/>
              <a:t>Séances d’information en table ronde avec les intervenants de l’industrie (cinq tables rondes)</a:t>
            </a:r>
            <a:endParaRPr lang="en-CA" sz="1600" dirty="0"/>
          </a:p>
          <a:p>
            <a:pPr lvl="1"/>
            <a:r>
              <a:rPr lang="fr-FR" dirty="0"/>
              <a:t>Élaboration d’un rapport « Ce que nous avons appris » et d’un projet de plan d’action</a:t>
            </a:r>
            <a:endParaRPr lang="en-CA" sz="1600" dirty="0"/>
          </a:p>
          <a:p>
            <a:pPr marL="285750" indent="-285750">
              <a:buFont typeface="Wingdings" panose="05000000000000000000" pitchFamily="2" charset="2"/>
              <a:buChar char="Ø"/>
            </a:pPr>
            <a:endParaRPr lang="fr-FR" sz="2000" dirty="0">
              <a:effectLst/>
            </a:endParaRPr>
          </a:p>
        </p:txBody>
      </p:sp>
    </p:spTree>
    <p:extLst>
      <p:ext uri="{BB962C8B-B14F-4D97-AF65-F5344CB8AC3E}">
        <p14:creationId xmlns:p14="http://schemas.microsoft.com/office/powerpoint/2010/main" val="145690544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199" y="1346307"/>
            <a:ext cx="10515600" cy="846318"/>
          </a:xfrm>
        </p:spPr>
        <p:txBody>
          <a:bodyPr>
            <a:normAutofit/>
          </a:bodyPr>
          <a:lstStyle/>
          <a:p>
            <a:r>
              <a:rPr lang="en-US" dirty="0" smtClean="0"/>
              <a:t>Plan </a:t>
            </a:r>
            <a:r>
              <a:rPr lang="en-US" dirty="0" err="1" smtClean="0"/>
              <a:t>d’action</a:t>
            </a:r>
            <a:r>
              <a:rPr lang="en-US" dirty="0" smtClean="0"/>
              <a:t> – </a:t>
            </a:r>
            <a:r>
              <a:rPr lang="en-US" dirty="0" err="1" smtClean="0"/>
              <a:t>Calendrier</a:t>
            </a:r>
            <a:r>
              <a:rPr lang="en-US" dirty="0" smtClean="0"/>
              <a:t> </a:t>
            </a:r>
            <a:r>
              <a:rPr lang="en-US" dirty="0" err="1" smtClean="0"/>
              <a:t>d’exécution</a:t>
            </a:r>
            <a:endParaRPr lang="en-CA" dirty="0"/>
          </a:p>
        </p:txBody>
      </p:sp>
      <p:sp>
        <p:nvSpPr>
          <p:cNvPr id="3" name="Rectangle 2"/>
          <p:cNvSpPr/>
          <p:nvPr/>
        </p:nvSpPr>
        <p:spPr>
          <a:xfrm>
            <a:off x="838199" y="2192625"/>
            <a:ext cx="10942675" cy="2893100"/>
          </a:xfrm>
          <a:prstGeom prst="rect">
            <a:avLst/>
          </a:prstGeom>
        </p:spPr>
        <p:txBody>
          <a:bodyPr wrap="square">
            <a:spAutoFit/>
          </a:bodyPr>
          <a:lstStyle/>
          <a:p>
            <a:pPr lvl="0"/>
            <a:r>
              <a:rPr lang="fr-FR" b="1" dirty="0"/>
              <a:t>Hiver/printemps 2023 – Processus de validation de la phase 2</a:t>
            </a:r>
            <a:endParaRPr lang="en-CA" sz="1600" dirty="0"/>
          </a:p>
          <a:p>
            <a:pPr lvl="1"/>
            <a:r>
              <a:rPr lang="fr-FR" dirty="0"/>
              <a:t>Publication du rapport « Ce que nous avons appris » et du projet de plan d’action</a:t>
            </a:r>
            <a:endParaRPr lang="en-CA" sz="1600" dirty="0"/>
          </a:p>
          <a:p>
            <a:pPr lvl="1"/>
            <a:r>
              <a:rPr lang="fr-FR" dirty="0"/>
              <a:t>Consultations dirigées par des Autochtones continues (jusqu’en mars 2023)</a:t>
            </a:r>
            <a:endParaRPr lang="en-CA" sz="1600" dirty="0"/>
          </a:p>
          <a:p>
            <a:pPr lvl="1"/>
            <a:r>
              <a:rPr lang="fr-FR" dirty="0"/>
              <a:t>Poursuite de la mobilisation de la Couronne et des Autochtones</a:t>
            </a:r>
            <a:endParaRPr lang="en-CA" sz="1600" dirty="0"/>
          </a:p>
          <a:p>
            <a:pPr lvl="1"/>
            <a:r>
              <a:rPr lang="fr-FR" dirty="0"/>
              <a:t>Collaboration interministérielle continue</a:t>
            </a:r>
            <a:endParaRPr lang="en-CA" sz="1600" dirty="0"/>
          </a:p>
          <a:p>
            <a:pPr lvl="1"/>
            <a:r>
              <a:rPr lang="fr-FR" dirty="0"/>
              <a:t>Communication continue avec les provinces et les territoires</a:t>
            </a:r>
            <a:endParaRPr lang="en-CA" sz="1600" dirty="0"/>
          </a:p>
          <a:p>
            <a:pPr lvl="1"/>
            <a:r>
              <a:rPr lang="fr-FR" dirty="0"/>
              <a:t>Séances d’information en table ronde avec les intervenants de l’industrie (cinq tables rondes)</a:t>
            </a:r>
            <a:endParaRPr lang="en-CA" sz="1600" dirty="0"/>
          </a:p>
          <a:p>
            <a:pPr lvl="1"/>
            <a:r>
              <a:rPr lang="fr-FR" dirty="0"/>
              <a:t>Finalisation du plan d’action avec les partenaires autochtones et les autres ministères</a:t>
            </a:r>
            <a:endParaRPr lang="en-CA" sz="1600" dirty="0"/>
          </a:p>
          <a:p>
            <a:pPr lvl="0"/>
            <a:r>
              <a:rPr lang="fr-FR" b="1" dirty="0"/>
              <a:t>Juin 2023 – Achèvement du plan d’action</a:t>
            </a:r>
            <a:endParaRPr lang="en-CA" sz="1600" dirty="0"/>
          </a:p>
          <a:p>
            <a:endParaRPr lang="fr-FR" sz="2000" dirty="0">
              <a:effectLst/>
            </a:endParaRPr>
          </a:p>
        </p:txBody>
      </p:sp>
    </p:spTree>
    <p:extLst>
      <p:ext uri="{BB962C8B-B14F-4D97-AF65-F5344CB8AC3E}">
        <p14:creationId xmlns:p14="http://schemas.microsoft.com/office/powerpoint/2010/main" val="26797082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665965" y="1146129"/>
            <a:ext cx="2860068" cy="2860068"/>
          </a:xfrm>
          <a:prstGeom prst="rect">
            <a:avLst/>
          </a:prstGeom>
        </p:spPr>
      </p:pic>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109199"/>
            <a:ext cx="12192000" cy="4762500"/>
          </a:xfrm>
          <a:prstGeom prst="rect">
            <a:avLst/>
          </a:prstGeom>
        </p:spPr>
      </p:pic>
      <p:sp>
        <p:nvSpPr>
          <p:cNvPr id="3" name="TextBox 2"/>
          <p:cNvSpPr txBox="1"/>
          <p:nvPr/>
        </p:nvSpPr>
        <p:spPr>
          <a:xfrm>
            <a:off x="2369907" y="5178176"/>
            <a:ext cx="7602876" cy="1323632"/>
          </a:xfrm>
          <a:prstGeom prst="rect">
            <a:avLst/>
          </a:prstGeom>
          <a:noFill/>
        </p:spPr>
        <p:txBody>
          <a:bodyPr wrap="square" rtlCol="0">
            <a:spAutoFit/>
          </a:bodyPr>
          <a:lstStyle/>
          <a:p>
            <a:pPr algn="ctr"/>
            <a:r>
              <a:rPr lang="fr-FR" sz="2667" b="1" dirty="0">
                <a:solidFill>
                  <a:schemeClr val="bg1"/>
                </a:solidFill>
              </a:rPr>
              <a:t>Pour davantage d’information au sujet </a:t>
            </a:r>
            <a:br>
              <a:rPr lang="fr-FR" sz="2667" b="1" dirty="0">
                <a:solidFill>
                  <a:schemeClr val="bg1"/>
                </a:solidFill>
              </a:rPr>
            </a:br>
            <a:r>
              <a:rPr lang="fr-FR" sz="2667" b="1" dirty="0">
                <a:solidFill>
                  <a:schemeClr val="bg1"/>
                </a:solidFill>
              </a:rPr>
              <a:t>de la Déclaration et de la Loi, visitez</a:t>
            </a:r>
          </a:p>
          <a:p>
            <a:pPr algn="ctr"/>
            <a:r>
              <a:rPr lang="fr-FR" sz="2667" b="1" dirty="0">
                <a:solidFill>
                  <a:schemeClr val="bg1"/>
                </a:solidFill>
              </a:rPr>
              <a:t>Canada.ca/</a:t>
            </a:r>
            <a:r>
              <a:rPr lang="fr-FR" sz="2667" b="1" dirty="0" err="1">
                <a:solidFill>
                  <a:schemeClr val="bg1"/>
                </a:solidFill>
              </a:rPr>
              <a:t>Declaration</a:t>
            </a:r>
            <a:endParaRPr lang="en-CA" sz="2667" b="1" dirty="0">
              <a:solidFill>
                <a:schemeClr val="bg1"/>
              </a:solidFill>
            </a:endParaRPr>
          </a:p>
        </p:txBody>
      </p:sp>
      <p:sp>
        <p:nvSpPr>
          <p:cNvPr id="4" name="Slide Number Placeholder 3"/>
          <p:cNvSpPr>
            <a:spLocks noGrp="1"/>
          </p:cNvSpPr>
          <p:nvPr>
            <p:ph type="sldNum" idx="12"/>
          </p:nvPr>
        </p:nvSpPr>
        <p:spPr/>
        <p:txBody>
          <a:bodyPr/>
          <a:lstStyle/>
          <a:p>
            <a:fld id="{00000000-1234-1234-1234-123412341234}" type="slidenum">
              <a:rPr lang="en" smtClean="0">
                <a:solidFill>
                  <a:schemeClr val="bg1"/>
                </a:solidFill>
              </a:rPr>
              <a:pPr/>
              <a:t>8</a:t>
            </a:fld>
            <a:endParaRPr lang="en" dirty="0">
              <a:solidFill>
                <a:schemeClr val="bg1"/>
              </a:solidFill>
            </a:endParaRPr>
          </a:p>
        </p:txBody>
      </p:sp>
    </p:spTree>
    <p:extLst>
      <p:ext uri="{BB962C8B-B14F-4D97-AF65-F5344CB8AC3E}">
        <p14:creationId xmlns:p14="http://schemas.microsoft.com/office/powerpoint/2010/main" val="1345382279"/>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_rels/item6.xml.rels><?xml version="1.0" encoding="UTF-8" standalone="yes"?>
<Relationships xmlns="http://schemas.openxmlformats.org/package/2006/relationships"><Relationship Id="rId1" Type="http://schemas.openxmlformats.org/officeDocument/2006/relationships/customXmlProps" Target="itemProps6.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Version=15.0.0.0,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Version=15.0.0.0,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Version=15.0.0.0,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Version=15.0.0.0, Culture=neutral, PublicKeyToken=71e9bce111e9429c</Assembly>
    <Class>Microsoft.Office.DocumentManagement.Internal.DocIdHandler</Class>
    <Data/>
    <Filter/>
  </Receiver>
</spe:Receivers>
</file>

<file path=customXml/item3.xml><?xml version="1.0" encoding="utf-8"?>
<?mso-contentType ?>
<customXsn xmlns="http://schemas.microsoft.com/office/2006/metadata/customXsn">
  <xsnLocation/>
  <cached>True</cached>
  <openByDefault>False</openByDefault>
  <xsnScope/>
</customXsn>
</file>

<file path=customXml/item4.xml><?xml version="1.0" encoding="utf-8"?>
<?mso-contentType ?>
<SharedContentType xmlns="Microsoft.SharePoint.Taxonomy.ContentTypeSync" SourceId="35648788-ecba-4b04-acbd-732497e0cf61" ContentTypeId="0x010100BA8611C8BA8DB2418B4D4CF993FC9B62" PreviousValue="false"/>
</file>

<file path=customXml/item5.xml><?xml version="1.0" encoding="utf-8"?>
<p:properties xmlns:p="http://schemas.microsoft.com/office/2006/metadata/properties" xmlns:xsi="http://www.w3.org/2001/XMLSchema-instance" xmlns:pc="http://schemas.microsoft.com/office/infopath/2007/PartnerControls">
  <documentManagement>
    <DWCc xmlns="b725f225-bea6-44e9-8570-dad8cce9101e" xsi:nil="true"/>
    <Final xmlns="b725f225-bea6-44e9-8570-dad8cce9101e">false</Final>
    <DWEmailDate xmlns="b725f225-bea6-44e9-8570-dad8cce9101e" xsi:nil="true"/>
    <TaxKeywordTaxHTField xmlns="b725f225-bea6-44e9-8570-dad8cce9101e">
      <Terms xmlns="http://schemas.microsoft.com/office/infopath/2007/PartnerControls">
        <TermInfo xmlns="http://schemas.microsoft.com/office/infopath/2007/PartnerControls">
          <TermName xmlns="http://schemas.microsoft.com/office/infopath/2007/PartnerControls">UNDRIPA Web</TermName>
          <TermId xmlns="http://schemas.microsoft.com/office/infopath/2007/PartnerControls">ac391653-e257-4197-8d67-c808a011bb0f</TermId>
        </TermInfo>
      </Terms>
    </TaxKeywordTaxHTField>
    <Archived xmlns="b725f225-bea6-44e9-8570-dad8cce9101e">No</Archived>
    <TaxCatchAll xmlns="b725f225-bea6-44e9-8570-dad8cce9101e">
      <Value>5892</Value>
      <Value>18</Value>
      <Value>3988</Value>
      <Value>27</Value>
      <Value>6</Value>
      <Value>1</Value>
    </TaxCatchAll>
    <DWFrom xmlns="b725f225-bea6-44e9-8570-dad8cce9101e" xsi:nil="true"/>
    <i155234f7ce9406785afd802285f54b6 xmlns="b725f225-bea6-44e9-8570-dad8cce9101e">
      <Terms xmlns="http://schemas.microsoft.com/office/infopath/2007/PartnerControls">
        <TermInfo xmlns="http://schemas.microsoft.com/office/infopath/2007/PartnerControls">
          <TermName xmlns="http://schemas.microsoft.com/office/infopath/2007/PartnerControls">Unclassified</TermName>
          <TermId xmlns="http://schemas.microsoft.com/office/infopath/2007/PartnerControls">46e30526-9ff0-4654-a636-aa8b02ed351c</TermId>
        </TermInfo>
      </Terms>
    </i155234f7ce9406785afd802285f54b6>
    <j1b5dcd4430249c18cbaee35a4c35ad9 xmlns="b725f225-bea6-44e9-8570-dad8cce9101e">
      <Terms xmlns="http://schemas.microsoft.com/office/infopath/2007/PartnerControls">
        <TermInfo xmlns="http://schemas.microsoft.com/office/infopath/2007/PartnerControls">
          <TermName xmlns="http://schemas.microsoft.com/office/infopath/2007/PartnerControls">Director General's Office</TermName>
          <TermId xmlns="http://schemas.microsoft.com/office/infopath/2007/PartnerControls">0f4f5eaf-6bb9-42de-93df-c41df724440f</TermId>
        </TermInfo>
      </Terms>
    </j1b5dcd4430249c18cbaee35a4c35ad9>
    <DWEmailSubject xmlns="b725f225-bea6-44e9-8570-dad8cce9101e" xsi:nil="true"/>
    <paf1ef07923d4093b7c49d613771fe3b xmlns="b725f225-bea6-44e9-8570-dad8cce9101e">
      <Terms xmlns="http://schemas.microsoft.com/office/infopath/2007/PartnerControls"/>
    </paf1ef07923d4093b7c49d613771fe3b>
    <p98d4e7371714dd68ba8ead81c2f0b01 xmlns="b725f225-bea6-44e9-8570-dad8cce9101e">
      <Terms xmlns="http://schemas.microsoft.com/office/infopath/2007/PartnerControls">
        <TermInfo xmlns="http://schemas.microsoft.com/office/infopath/2007/PartnerControls">
          <TermName xmlns="http://schemas.microsoft.com/office/infopath/2007/PartnerControls">English</TermName>
          <TermId xmlns="http://schemas.microsoft.com/office/infopath/2007/PartnerControls">a4bed915-78d8-458e-a073-85b2d5287cd2</TermId>
        </TermInfo>
      </Terms>
    </p98d4e7371714dd68ba8ead81c2f0b01>
    <DWHasAttachments xmlns="b725f225-bea6-44e9-8570-dad8cce9101e">false</DWHasAttachments>
    <MailPreviewData xmlns="b725f225-bea6-44e9-8570-dad8cce9101e" xsi:nil="true"/>
    <b6e2b5c1b9f145019440d5a90b55edf8 xmlns="b725f225-bea6-44e9-8570-dad8cce9101e">
      <Terms xmlns="http://schemas.microsoft.com/office/infopath/2007/PartnerControls">
        <TermInfo xmlns="http://schemas.microsoft.com/office/infopath/2007/PartnerControls">
          <TermName xmlns="http://schemas.microsoft.com/office/infopath/2007/PartnerControls">Administrative Services</TermName>
          <TermId xmlns="http://schemas.microsoft.com/office/infopath/2007/PartnerControls">b7477135-c060-44a9-92e6-5dd5d249ae56</TermId>
        </TermInfo>
      </Terms>
    </b6e2b5c1b9f145019440d5a90b55edf8>
    <i93b4daf849840eeaef05c05bfeec49d xmlns="b725f225-bea6-44e9-8570-dad8cce9101e">
      <Terms xmlns="http://schemas.microsoft.com/office/infopath/2007/PartnerControls">
        <TermInfo xmlns="http://schemas.microsoft.com/office/infopath/2007/PartnerControls">
          <TermName xmlns="http://schemas.microsoft.com/office/infopath/2007/PartnerControls">Communications Material</TermName>
          <TermId xmlns="http://schemas.microsoft.com/office/infopath/2007/PartnerControls">4b372146-86b7-4966-a3a3-f765689b066a</TermId>
        </TermInfo>
      </Terms>
    </i93b4daf849840eeaef05c05bfeec49d>
    <DWTo xmlns="b725f225-bea6-44e9-8570-dad8cce9101e" xsi:nil="true"/>
    <File_x0020_Number xmlns="b725f225-bea6-44e9-8570-dad8cce9101e">8921178</File_x0020_Number>
    <_dlc_DocId xmlns="f6cff801-ccc6-49c4-bf39-0edf9337bbab">1006-1472399268-33412</_dlc_DocId>
    <_dlc_DocIdUrl xmlns="f6cff801-ccc6-49c4-bf39-0edf9337bbab">
      <Url>http://collaboration/ts/cb-dc/dgo-bdg/_layouts/15/DocIdRedir.aspx?ID=1006-1472399268-33412</Url>
      <Description>1006-1472399268-33412</Description>
    </_dlc_DocIdUrl>
    <DocumentSetDescription xmlns="http://schemas.microsoft.com/sharepoint/v3" xsi:nil="true"/>
  </documentManagement>
</p:properties>
</file>

<file path=customXml/item6.xml><?xml version="1.0" encoding="utf-8"?>
<ct:contentTypeSchema xmlns:ct="http://schemas.microsoft.com/office/2006/metadata/contentType" xmlns:ma="http://schemas.microsoft.com/office/2006/metadata/properties/metaAttributes" ct:_="" ma:_="" ma:contentTypeName="Justice Document" ma:contentTypeID="0x010100BA8611C8BA8DB2418B4D4CF993FC9B62006A4D8DD70A81CB46B42F7DF192122CE1" ma:contentTypeVersion="138" ma:contentTypeDescription="" ma:contentTypeScope="" ma:versionID="7e93c7837cbd54fe019b4f8844d74745">
  <xsd:schema xmlns:xsd="http://www.w3.org/2001/XMLSchema" xmlns:xs="http://www.w3.org/2001/XMLSchema" xmlns:p="http://schemas.microsoft.com/office/2006/metadata/properties" xmlns:ns1="http://schemas.microsoft.com/sharepoint/v3" xmlns:ns2="b725f225-bea6-44e9-8570-dad8cce9101e" xmlns:ns3="f6cff801-ccc6-49c4-bf39-0edf9337bbab" targetNamespace="http://schemas.microsoft.com/office/2006/metadata/properties" ma:root="true" ma:fieldsID="daea8054b3caacc687f5acceb4ecf147" ns1:_="" ns2:_="" ns3:_="">
    <xsd:import namespace="http://schemas.microsoft.com/sharepoint/v3"/>
    <xsd:import namespace="b725f225-bea6-44e9-8570-dad8cce9101e"/>
    <xsd:import namespace="f6cff801-ccc6-49c4-bf39-0edf9337bbab"/>
    <xsd:element name="properties">
      <xsd:complexType>
        <xsd:sequence>
          <xsd:element name="documentManagement">
            <xsd:complexType>
              <xsd:all>
                <xsd:element ref="ns2:j1b5dcd4430249c18cbaee35a4c35ad9" minOccurs="0"/>
                <xsd:element ref="ns2:TaxCatchAll" minOccurs="0"/>
                <xsd:element ref="ns2:TaxCatchAllLabel" minOccurs="0"/>
                <xsd:element ref="ns2:b6e2b5c1b9f145019440d5a90b55edf8" minOccurs="0"/>
                <xsd:element ref="ns2:i93b4daf849840eeaef05c05bfeec49d" minOccurs="0"/>
                <xsd:element ref="ns2:p98d4e7371714dd68ba8ead81c2f0b01" minOccurs="0"/>
                <xsd:element ref="ns2:i155234f7ce9406785afd802285f54b6" minOccurs="0"/>
                <xsd:element ref="ns2:File_x0020_Number" minOccurs="0"/>
                <xsd:element ref="ns2:TaxKeywordTaxHTField" minOccurs="0"/>
                <xsd:element ref="ns2:Archived" minOccurs="0"/>
                <xsd:element ref="ns2:Final" minOccurs="0"/>
                <xsd:element ref="ns2:paf1ef07923d4093b7c49d613771fe3b" minOccurs="0"/>
                <xsd:element ref="ns2:DWFrom" minOccurs="0"/>
                <xsd:element ref="ns2:DWTo" minOccurs="0"/>
                <xsd:element ref="ns2:DWCc" minOccurs="0"/>
                <xsd:element ref="ns2:DWEmailSubject" minOccurs="0"/>
                <xsd:element ref="ns2:DWHasAttachments" minOccurs="0"/>
                <xsd:element ref="ns2:DWEmailDate" minOccurs="0"/>
                <xsd:element ref="ns1:DocumentSetDescription" minOccurs="0"/>
                <xsd:element ref="ns2:MailPreviewData" minOccurs="0"/>
                <xsd:element ref="ns3:_dlc_DocId" minOccurs="0"/>
                <xsd:element ref="ns3:_dlc_DocIdUrl" minOccurs="0"/>
                <xsd:element ref="ns3:_dlc_DocIdPersistId"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DocumentSetDescription" ma:index="33" nillable="true" ma:displayName="Description" ma:description="A description of the Document Set" ma:internalName="DocumentSetDescription">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b725f225-bea6-44e9-8570-dad8cce9101e" elementFormDefault="qualified">
    <xsd:import namespace="http://schemas.microsoft.com/office/2006/documentManagement/types"/>
    <xsd:import namespace="http://schemas.microsoft.com/office/infopath/2007/PartnerControls"/>
    <xsd:element name="j1b5dcd4430249c18cbaee35a4c35ad9" ma:index="8" nillable="true" ma:taxonomy="true" ma:internalName="j1b5dcd4430249c18cbaee35a4c35ad9" ma:taxonomyFieldName="Organisation" ma:displayName="Organisation" ma:default="" ma:fieldId="{31b5dcd4-4302-49c1-8cba-ee35a4c35ad9}" ma:sspId="35648788-ecba-4b04-acbd-732497e0cf61" ma:termSetId="84f0215e-65c0-40e7-bc93-875151567c56" ma:anchorId="00000000-0000-0000-0000-000000000000" ma:open="false" ma:isKeyword="false">
      <xsd:complexType>
        <xsd:sequence>
          <xsd:element ref="pc:Terms" minOccurs="0" maxOccurs="1"/>
        </xsd:sequence>
      </xsd:complexType>
    </xsd:element>
    <xsd:element name="TaxCatchAll" ma:index="9" nillable="true" ma:displayName="Taxonomy Catch All Column" ma:hidden="true" ma:list="{8954467d-393e-4530-b03c-d75c894c01b7}" ma:internalName="TaxCatchAll" ma:showField="CatchAllData" ma:web="f6cff801-ccc6-49c4-bf39-0edf9337bbab">
      <xsd:complexType>
        <xsd:complexContent>
          <xsd:extension base="dms:MultiChoiceLookup">
            <xsd:sequence>
              <xsd:element name="Value" type="dms:Lookup" maxOccurs="unbounded" minOccurs="0" nillable="true"/>
            </xsd:sequence>
          </xsd:extension>
        </xsd:complexContent>
      </xsd:complexType>
    </xsd:element>
    <xsd:element name="TaxCatchAllLabel" ma:index="10" nillable="true" ma:displayName="Taxonomy Catch All Column1" ma:hidden="true" ma:list="{8954467d-393e-4530-b03c-d75c894c01b7}" ma:internalName="TaxCatchAllLabel" ma:readOnly="true" ma:showField="CatchAllDataLabel" ma:web="f6cff801-ccc6-49c4-bf39-0edf9337bbab">
      <xsd:complexType>
        <xsd:complexContent>
          <xsd:extension base="dms:MultiChoiceLookup">
            <xsd:sequence>
              <xsd:element name="Value" type="dms:Lookup" maxOccurs="unbounded" minOccurs="0" nillable="true"/>
            </xsd:sequence>
          </xsd:extension>
        </xsd:complexContent>
      </xsd:complexType>
    </xsd:element>
    <xsd:element name="b6e2b5c1b9f145019440d5a90b55edf8" ma:index="12" nillable="true" ma:taxonomy="true" ma:internalName="b6e2b5c1b9f145019440d5a90b55edf8" ma:taxonomyFieldName="Subject1" ma:displayName="Subject" ma:indexed="true" ma:readOnly="false" ma:default="3;#Communications|a490b14b-f530-4f0b-97fc-b294bcdf4be6" ma:fieldId="{b6e2b5c1-b9f1-4501-9440-d5a90b55edf8}" ma:sspId="35648788-ecba-4b04-acbd-732497e0cf61" ma:termSetId="f370bc38-93b5-4f05-b213-d037f4953ec1" ma:anchorId="00000000-0000-0000-0000-000000000000" ma:open="false" ma:isKeyword="false">
      <xsd:complexType>
        <xsd:sequence>
          <xsd:element ref="pc:Terms" minOccurs="0" maxOccurs="1"/>
        </xsd:sequence>
      </xsd:complexType>
    </xsd:element>
    <xsd:element name="i93b4daf849840eeaef05c05bfeec49d" ma:index="14" nillable="true" ma:taxonomy="true" ma:internalName="i93b4daf849840eeaef05c05bfeec49d" ma:taxonomyFieldName="Document_x0020_type" ma:displayName="Document type" ma:indexed="true" ma:default="" ma:fieldId="{293b4daf-8498-40ee-aef0-5c05bfeec49d}" ma:sspId="35648788-ecba-4b04-acbd-732497e0cf61" ma:termSetId="0f0ac3ff-8dbb-42b5-89e8-f9c0db08d6db" ma:anchorId="00000000-0000-0000-0000-000000000000" ma:open="false" ma:isKeyword="false">
      <xsd:complexType>
        <xsd:sequence>
          <xsd:element ref="pc:Terms" minOccurs="0" maxOccurs="1"/>
        </xsd:sequence>
      </xsd:complexType>
    </xsd:element>
    <xsd:element name="p98d4e7371714dd68ba8ead81c2f0b01" ma:index="16" ma:taxonomy="true" ma:internalName="p98d4e7371714dd68ba8ead81c2f0b01" ma:taxonomyFieldName="Language1" ma:displayName="Language" ma:indexed="true" ma:readOnly="false" ma:default="1;#English|a4bed915-78d8-458e-a073-85b2d5287cd2" ma:fieldId="{998d4e73-7171-4dd6-8ba8-ead81c2f0b01}" ma:sspId="35648788-ecba-4b04-acbd-732497e0cf61" ma:termSetId="d8f9ee4c-8009-4a39-b4e3-1804e0ffca2c" ma:anchorId="00000000-0000-0000-0000-000000000000" ma:open="false" ma:isKeyword="false">
      <xsd:complexType>
        <xsd:sequence>
          <xsd:element ref="pc:Terms" minOccurs="0" maxOccurs="1"/>
        </xsd:sequence>
      </xsd:complexType>
    </xsd:element>
    <xsd:element name="i155234f7ce9406785afd802285f54b6" ma:index="18" nillable="true" ma:taxonomy="true" ma:internalName="i155234f7ce9406785afd802285f54b6" ma:taxonomyFieldName="Security" ma:displayName="Security" ma:default="6;#Unclassified|46e30526-9ff0-4654-a636-aa8b02ed351c" ma:fieldId="{2155234f-7ce9-4067-85af-d802285f54b6}" ma:sspId="35648788-ecba-4b04-acbd-732497e0cf61" ma:termSetId="034b84e2-83a5-49f9-8e55-1e1dcc71e576" ma:anchorId="00000000-0000-0000-0000-000000000000" ma:open="false" ma:isKeyword="false">
      <xsd:complexType>
        <xsd:sequence>
          <xsd:element ref="pc:Terms" minOccurs="0" maxOccurs="1"/>
        </xsd:sequence>
      </xsd:complexType>
    </xsd:element>
    <xsd:element name="File_x0020_Number" ma:index="20" nillable="true" ma:displayName="File Number" ma:internalName="File_x0020_Number">
      <xsd:simpleType>
        <xsd:restriction base="dms:Text">
          <xsd:maxLength value="255"/>
        </xsd:restriction>
      </xsd:simpleType>
    </xsd:element>
    <xsd:element name="TaxKeywordTaxHTField" ma:index="21" nillable="true" ma:taxonomy="true" ma:internalName="TaxKeywordTaxHTField" ma:taxonomyFieldName="TaxKeyword" ma:displayName="Enterprise Keywords" ma:fieldId="{23f27201-bee3-471e-b2e7-b64fd8b7ca38}" ma:taxonomyMulti="true" ma:sspId="35648788-ecba-4b04-acbd-732497e0cf61" ma:termSetId="00000000-0000-0000-0000-000000000000" ma:anchorId="00000000-0000-0000-0000-000000000000" ma:open="true" ma:isKeyword="true">
      <xsd:complexType>
        <xsd:sequence>
          <xsd:element ref="pc:Terms" minOccurs="0" maxOccurs="1"/>
        </xsd:sequence>
      </xsd:complexType>
    </xsd:element>
    <xsd:element name="Archived" ma:index="23" nillable="true" ma:displayName="Archived" ma:default="No" ma:format="Dropdown" ma:hidden="true" ma:internalName="Archived" ma:readOnly="false">
      <xsd:simpleType>
        <xsd:restriction base="dms:Choice">
          <xsd:enumeration value="No"/>
          <xsd:enumeration value="Yes"/>
        </xsd:restriction>
      </xsd:simpleType>
    </xsd:element>
    <xsd:element name="Final" ma:index="24" nillable="true" ma:displayName="Final" ma:default="0" ma:internalName="Final">
      <xsd:simpleType>
        <xsd:restriction base="dms:Boolean"/>
      </xsd:simpleType>
    </xsd:element>
    <xsd:element name="paf1ef07923d4093b7c49d613771fe3b" ma:index="25" nillable="true" ma:taxonomy="true" ma:internalName="paf1ef07923d4093b7c49d613771fe3b" ma:taxonomyFieldName="Fiscal_x0020_Year" ma:displayName="Fiscal Year" ma:default="" ma:fieldId="{9af1ef07-923d-4093-b7c4-9d613771fe3b}" ma:sspId="35648788-ecba-4b04-acbd-732497e0cf61" ma:termSetId="a8aa7fdb-df41-4efd-a7ce-79adda59bbd6" ma:anchorId="00000000-0000-0000-0000-000000000000" ma:open="false" ma:isKeyword="false">
      <xsd:complexType>
        <xsd:sequence>
          <xsd:element ref="pc:Terms" minOccurs="0" maxOccurs="1"/>
        </xsd:sequence>
      </xsd:complexType>
    </xsd:element>
    <xsd:element name="DWFrom" ma:index="27" nillable="true" ma:displayName="From" ma:description="This field auto-populates for emails." ma:internalName="DWFrom">
      <xsd:simpleType>
        <xsd:restriction base="dms:Text">
          <xsd:maxLength value="255"/>
        </xsd:restriction>
      </xsd:simpleType>
    </xsd:element>
    <xsd:element name="DWTo" ma:index="28" nillable="true" ma:displayName="To" ma:description="This field auto-populates for emails." ma:internalName="DWTo">
      <xsd:simpleType>
        <xsd:restriction base="dms:Note">
          <xsd:maxLength value="255"/>
        </xsd:restriction>
      </xsd:simpleType>
    </xsd:element>
    <xsd:element name="DWCc" ma:index="29" nillable="true" ma:displayName="Cc" ma:description="This field auto-populates for emails." ma:internalName="DWCc">
      <xsd:simpleType>
        <xsd:restriction base="dms:Note">
          <xsd:maxLength value="255"/>
        </xsd:restriction>
      </xsd:simpleType>
    </xsd:element>
    <xsd:element name="DWEmailSubject" ma:index="30" nillable="true" ma:displayName="EmailSubject" ma:description="This field auto-populates for emails." ma:internalName="DWEmailSubject">
      <xsd:simpleType>
        <xsd:restriction base="dms:Text">
          <xsd:maxLength value="255"/>
        </xsd:restriction>
      </xsd:simpleType>
    </xsd:element>
    <xsd:element name="DWHasAttachments" ma:index="31" nillable="true" ma:displayName="Has Attachments" ma:default="0" ma:description="This field auto-populates for emails." ma:internalName="DWHasAttachments">
      <xsd:simpleType>
        <xsd:restriction base="dms:Boolean"/>
      </xsd:simpleType>
    </xsd:element>
    <xsd:element name="DWEmailDate" ma:index="32" nillable="true" ma:displayName="EmailDate" ma:description="This field auto-populates for emails." ma:format="DateTime" ma:internalName="DWEmailDate">
      <xsd:simpleType>
        <xsd:restriction base="dms:DateTime"/>
      </xsd:simpleType>
    </xsd:element>
    <xsd:element name="MailPreviewData" ma:index="34" nillable="true" ma:displayName="MailPreviewData" ma:description="Required for Harmon.ie to enable the Email Preview feature" ma:hidden="true" ma:internalName="MailPreviewData" ma:readOnly="fals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f6cff801-ccc6-49c4-bf39-0edf9337bbab" elementFormDefault="qualified">
    <xsd:import namespace="http://schemas.microsoft.com/office/2006/documentManagement/types"/>
    <xsd:import namespace="http://schemas.microsoft.com/office/infopath/2007/PartnerControls"/>
    <xsd:element name="_dlc_DocId" ma:index="35" nillable="true" ma:displayName="Document ID Value" ma:description="The value of the document ID assigned to this item." ma:internalName="_dlc_DocId" ma:readOnly="true">
      <xsd:simpleType>
        <xsd:restriction base="dms:Text"/>
      </xsd:simpleType>
    </xsd:element>
    <xsd:element name="_dlc_DocIdUrl" ma:index="36"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37" nillable="true" ma:displayName="Persist ID" ma:description="Keep ID on add." ma:hidden="true" ma:internalName="_dlc_DocIdPersistId" ma:readOnly="true">
      <xsd:simpleType>
        <xsd:restriction base="dms:Boolea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5CD36DFB-DC34-4B83-8513-932F4DB97F4E}">
  <ds:schemaRefs>
    <ds:schemaRef ds:uri="http://schemas.microsoft.com/sharepoint/v3/contenttype/forms"/>
  </ds:schemaRefs>
</ds:datastoreItem>
</file>

<file path=customXml/itemProps2.xml><?xml version="1.0" encoding="utf-8"?>
<ds:datastoreItem xmlns:ds="http://schemas.openxmlformats.org/officeDocument/2006/customXml" ds:itemID="{91B283AD-734A-44BD-8CA5-FE4D7F6318D8}">
  <ds:schemaRefs>
    <ds:schemaRef ds:uri="http://schemas.microsoft.com/sharepoint/events"/>
  </ds:schemaRefs>
</ds:datastoreItem>
</file>

<file path=customXml/itemProps3.xml><?xml version="1.0" encoding="utf-8"?>
<ds:datastoreItem xmlns:ds="http://schemas.openxmlformats.org/officeDocument/2006/customXml" ds:itemID="{82B6AA91-A844-4640-BA8C-66713D781ECB}">
  <ds:schemaRefs>
    <ds:schemaRef ds:uri="http://schemas.microsoft.com/office/2006/metadata/customXsn"/>
  </ds:schemaRefs>
</ds:datastoreItem>
</file>

<file path=customXml/itemProps4.xml><?xml version="1.0" encoding="utf-8"?>
<ds:datastoreItem xmlns:ds="http://schemas.openxmlformats.org/officeDocument/2006/customXml" ds:itemID="{2062EE9A-34A7-4257-B349-748C3F275EBD}">
  <ds:schemaRefs>
    <ds:schemaRef ds:uri="Microsoft.SharePoint.Taxonomy.ContentTypeSync"/>
  </ds:schemaRefs>
</ds:datastoreItem>
</file>

<file path=customXml/itemProps5.xml><?xml version="1.0" encoding="utf-8"?>
<ds:datastoreItem xmlns:ds="http://schemas.openxmlformats.org/officeDocument/2006/customXml" ds:itemID="{67458D19-356C-4B80-B43D-9E2D01ADA00E}">
  <ds:schemaRefs>
    <ds:schemaRef ds:uri="http://schemas.microsoft.com/office/2006/documentManagement/types"/>
    <ds:schemaRef ds:uri="http://schemas.microsoft.com/office/infopath/2007/PartnerControls"/>
    <ds:schemaRef ds:uri="http://purl.org/dc/elements/1.1/"/>
    <ds:schemaRef ds:uri="http://schemas.microsoft.com/office/2006/metadata/properties"/>
    <ds:schemaRef ds:uri="http://schemas.microsoft.com/sharepoint/v3"/>
    <ds:schemaRef ds:uri="http://purl.org/dc/terms/"/>
    <ds:schemaRef ds:uri="http://schemas.openxmlformats.org/package/2006/metadata/core-properties"/>
    <ds:schemaRef ds:uri="f6cff801-ccc6-49c4-bf39-0edf9337bbab"/>
    <ds:schemaRef ds:uri="b725f225-bea6-44e9-8570-dad8cce9101e"/>
    <ds:schemaRef ds:uri="http://www.w3.org/XML/1998/namespace"/>
    <ds:schemaRef ds:uri="http://purl.org/dc/dcmitype/"/>
  </ds:schemaRefs>
</ds:datastoreItem>
</file>

<file path=customXml/itemProps6.xml><?xml version="1.0" encoding="utf-8"?>
<ds:datastoreItem xmlns:ds="http://schemas.openxmlformats.org/officeDocument/2006/customXml" ds:itemID="{678CAB9C-9F82-4BBC-855F-C983C5101BC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b725f225-bea6-44e9-8570-dad8cce9101e"/>
    <ds:schemaRef ds:uri="f6cff801-ccc6-49c4-bf39-0edf9337bba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18840</TotalTime>
  <Words>599</Words>
  <Application>Microsoft Office PowerPoint</Application>
  <PresentationFormat>Widescreen</PresentationFormat>
  <Paragraphs>52</Paragraphs>
  <Slides>8</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8</vt:i4>
      </vt:variant>
    </vt:vector>
  </HeadingPairs>
  <TitlesOfParts>
    <vt:vector size="14" baseType="lpstr">
      <vt:lpstr>Yu Gothic UI Semibold</vt:lpstr>
      <vt:lpstr>Arial</vt:lpstr>
      <vt:lpstr>Calibri</vt:lpstr>
      <vt:lpstr>Calibri Light</vt:lpstr>
      <vt:lpstr>Wingdings</vt:lpstr>
      <vt:lpstr>Office Theme</vt:lpstr>
      <vt:lpstr>La mise en œuvre de la Loi sur  la Déclaration des Nations Unies sur  les droits des peuples autochtones </vt:lpstr>
      <vt:lpstr>Plan d’action</vt:lpstr>
      <vt:lpstr>Plan d’action</vt:lpstr>
      <vt:lpstr>Plan d’action – Thèmes de la Déclaration</vt:lpstr>
      <vt:lpstr>Plan d’action – Thèmes de la Déclaration</vt:lpstr>
      <vt:lpstr>Plan d’action – Calendrier d’exécution</vt:lpstr>
      <vt:lpstr>Plan d’action – Calendrier d’exécution</vt:lpstr>
      <vt:lpstr>PowerPoint Presentation</vt:lpstr>
    </vt:vector>
  </TitlesOfParts>
  <Company>Department Of Justice Canada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Ash, Devon</dc:creator>
  <cp:keywords>UNDRIPA Web</cp:keywords>
  <cp:lastModifiedBy>Laura Storrie</cp:lastModifiedBy>
  <cp:revision>373</cp:revision>
  <dcterms:created xsi:type="dcterms:W3CDTF">2020-10-30T14:46:52Z</dcterms:created>
  <dcterms:modified xsi:type="dcterms:W3CDTF">2022-11-03T18:02:16Z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0x010100BA8611C8BA8DB2418B4D4CF993FC9B62006A4D8DD70A81CB46B42F7DF192122CE1</vt:lpwstr>
  </property>
  <property fmtid="{D5CDD505-2E9C-101B-9397-08002B2CF9AE}" pid="3" name="_dlc_DocIdItemGuid">
    <vt:lpwstr>16487f02-2eba-4ca7-8607-d4c68a0acfb7</vt:lpwstr>
  </property>
  <property fmtid="{D5CDD505-2E9C-101B-9397-08002B2CF9AE}" pid="4" name="TaxKeyword">
    <vt:lpwstr>5892;#UNDRIPA Web|ac391653-e257-4197-8d67-c808a011bb0f</vt:lpwstr>
  </property>
  <property fmtid="{D5CDD505-2E9C-101B-9397-08002B2CF9AE}" pid="5" name="Security">
    <vt:lpwstr>6;#Unclassified|46e30526-9ff0-4654-a636-aa8b02ed351c</vt:lpwstr>
  </property>
  <property fmtid="{D5CDD505-2E9C-101B-9397-08002B2CF9AE}" pid="6" name="Organisation">
    <vt:lpwstr>3988;#Director General's Office|0f4f5eaf-6bb9-42de-93df-c41df724440f</vt:lpwstr>
  </property>
  <property fmtid="{D5CDD505-2E9C-101B-9397-08002B2CF9AE}" pid="7" name="Language1">
    <vt:lpwstr>1;#English|a4bed915-78d8-458e-a073-85b2d5287cd2</vt:lpwstr>
  </property>
  <property fmtid="{D5CDD505-2E9C-101B-9397-08002B2CF9AE}" pid="8" name="Subject1">
    <vt:lpwstr>27;#Administrative Services|b7477135-c060-44a9-92e6-5dd5d249ae56</vt:lpwstr>
  </property>
  <property fmtid="{D5CDD505-2E9C-101B-9397-08002B2CF9AE}" pid="9" name="Fiscal Year">
    <vt:lpwstr/>
  </property>
  <property fmtid="{D5CDD505-2E9C-101B-9397-08002B2CF9AE}" pid="10" name="Document type">
    <vt:lpwstr>18;#Communications Material|4b372146-86b7-4966-a3a3-f765689b066a</vt:lpwstr>
  </property>
</Properties>
</file>